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70" r:id="rId5"/>
    <p:sldId id="271" r:id="rId6"/>
    <p:sldId id="264" r:id="rId7"/>
    <p:sldId id="258" r:id="rId8"/>
    <p:sldId id="276" r:id="rId9"/>
    <p:sldId id="277" r:id="rId10"/>
    <p:sldId id="273" r:id="rId11"/>
    <p:sldId id="278" r:id="rId12"/>
    <p:sldId id="266" r:id="rId13"/>
    <p:sldId id="268" r:id="rId14"/>
    <p:sldId id="260" r:id="rId15"/>
    <p:sldId id="27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45" autoAdjust="0"/>
  </p:normalViewPr>
  <p:slideViewPr>
    <p:cSldViewPr snapToGrid="0">
      <p:cViewPr varScale="1"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66379-11C4-45FA-89D9-432EAD436F8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B87BEC4F-E253-4E55-8DF3-943721749894}">
      <dgm:prSet/>
      <dgm:spPr/>
      <dgm:t>
        <a:bodyPr/>
        <a:lstStyle/>
        <a:p>
          <a:r>
            <a:rPr lang="en-US"/>
            <a:t>Simplicity</a:t>
          </a:r>
        </a:p>
      </dgm:t>
    </dgm:pt>
    <dgm:pt modelId="{631E68EB-4BA5-4996-AC5D-0B6BB38BED32}" type="parTrans" cxnId="{3378F2CF-072A-40DB-BA60-B8EACFE8518F}">
      <dgm:prSet/>
      <dgm:spPr/>
      <dgm:t>
        <a:bodyPr/>
        <a:lstStyle/>
        <a:p>
          <a:endParaRPr lang="en-US"/>
        </a:p>
      </dgm:t>
    </dgm:pt>
    <dgm:pt modelId="{5F8468EE-4695-4A3F-B9FD-F56A55AA1B97}" type="sibTrans" cxnId="{3378F2CF-072A-40DB-BA60-B8EACFE8518F}">
      <dgm:prSet/>
      <dgm:spPr/>
      <dgm:t>
        <a:bodyPr/>
        <a:lstStyle/>
        <a:p>
          <a:endParaRPr lang="en-US"/>
        </a:p>
      </dgm:t>
    </dgm:pt>
    <dgm:pt modelId="{C653365C-6C1C-462B-A0D1-181B81E4C4A0}">
      <dgm:prSet/>
      <dgm:spPr/>
      <dgm:t>
        <a:bodyPr/>
        <a:lstStyle/>
        <a:p>
          <a:r>
            <a:rPr lang="en-US"/>
            <a:t>Value</a:t>
          </a:r>
        </a:p>
      </dgm:t>
    </dgm:pt>
    <dgm:pt modelId="{6583A395-268E-4EBA-A803-4FAA2C11DB4D}" type="parTrans" cxnId="{25ED6464-BE90-49AB-A2A4-E3EEB9EF9024}">
      <dgm:prSet/>
      <dgm:spPr/>
      <dgm:t>
        <a:bodyPr/>
        <a:lstStyle/>
        <a:p>
          <a:endParaRPr lang="en-US"/>
        </a:p>
      </dgm:t>
    </dgm:pt>
    <dgm:pt modelId="{32AE60FE-47B6-4078-977E-189B90AAC663}" type="sibTrans" cxnId="{25ED6464-BE90-49AB-A2A4-E3EEB9EF9024}">
      <dgm:prSet/>
      <dgm:spPr/>
      <dgm:t>
        <a:bodyPr/>
        <a:lstStyle/>
        <a:p>
          <a:endParaRPr lang="en-US"/>
        </a:p>
      </dgm:t>
    </dgm:pt>
    <dgm:pt modelId="{1A915A3D-2BB7-488F-B8F7-F62C521A204D}">
      <dgm:prSet/>
      <dgm:spPr/>
      <dgm:t>
        <a:bodyPr/>
        <a:lstStyle/>
        <a:p>
          <a:r>
            <a:rPr lang="en-US"/>
            <a:t>Feedback</a:t>
          </a:r>
        </a:p>
      </dgm:t>
    </dgm:pt>
    <dgm:pt modelId="{FA4BCFFC-A645-4F7F-9D69-436F6229A6F2}" type="parTrans" cxnId="{43A88265-1FC4-42C5-A414-281CC0AAC386}">
      <dgm:prSet/>
      <dgm:spPr/>
      <dgm:t>
        <a:bodyPr/>
        <a:lstStyle/>
        <a:p>
          <a:endParaRPr lang="en-US"/>
        </a:p>
      </dgm:t>
    </dgm:pt>
    <dgm:pt modelId="{16394267-146C-402F-B1FB-D83171C519A4}" type="sibTrans" cxnId="{43A88265-1FC4-42C5-A414-281CC0AAC386}">
      <dgm:prSet/>
      <dgm:spPr/>
      <dgm:t>
        <a:bodyPr/>
        <a:lstStyle/>
        <a:p>
          <a:endParaRPr lang="en-US"/>
        </a:p>
      </dgm:t>
    </dgm:pt>
    <dgm:pt modelId="{DC8C6DE5-6F63-4AF7-96BB-2431784B69F6}">
      <dgm:prSet/>
      <dgm:spPr/>
      <dgm:t>
        <a:bodyPr/>
        <a:lstStyle/>
        <a:p>
          <a:r>
            <a:rPr lang="en-US"/>
            <a:t>Adapt</a:t>
          </a:r>
        </a:p>
      </dgm:t>
    </dgm:pt>
    <dgm:pt modelId="{4BB67F46-D8D6-48F2-9EA2-32D4747ACA61}" type="parTrans" cxnId="{4BE928A5-9516-4440-9131-A2E030B5312A}">
      <dgm:prSet/>
      <dgm:spPr/>
      <dgm:t>
        <a:bodyPr/>
        <a:lstStyle/>
        <a:p>
          <a:endParaRPr lang="en-US"/>
        </a:p>
      </dgm:t>
    </dgm:pt>
    <dgm:pt modelId="{D39220DC-2DA7-41C6-B914-D3383D2A12C7}" type="sibTrans" cxnId="{4BE928A5-9516-4440-9131-A2E030B5312A}">
      <dgm:prSet/>
      <dgm:spPr/>
      <dgm:t>
        <a:bodyPr/>
        <a:lstStyle/>
        <a:p>
          <a:endParaRPr lang="en-US"/>
        </a:p>
      </dgm:t>
    </dgm:pt>
    <dgm:pt modelId="{F1B15050-8B44-45DB-8B71-96CD8E6AE298}">
      <dgm:prSet/>
      <dgm:spPr/>
      <dgm:t>
        <a:bodyPr/>
        <a:lstStyle/>
        <a:p>
          <a:r>
            <a:rPr lang="en-US"/>
            <a:t>Collaboration</a:t>
          </a:r>
        </a:p>
      </dgm:t>
    </dgm:pt>
    <dgm:pt modelId="{AF788FBD-C3B9-442C-8D46-F380EC500F51}" type="parTrans" cxnId="{179D0BC4-9D71-4C68-BC1C-1C524EC11047}">
      <dgm:prSet/>
      <dgm:spPr/>
      <dgm:t>
        <a:bodyPr/>
        <a:lstStyle/>
        <a:p>
          <a:endParaRPr lang="en-US"/>
        </a:p>
      </dgm:t>
    </dgm:pt>
    <dgm:pt modelId="{C876E1FA-9C2C-431B-B7BE-E95E64101EA3}" type="sibTrans" cxnId="{179D0BC4-9D71-4C68-BC1C-1C524EC11047}">
      <dgm:prSet/>
      <dgm:spPr/>
      <dgm:t>
        <a:bodyPr/>
        <a:lstStyle/>
        <a:p>
          <a:endParaRPr lang="en-US"/>
        </a:p>
      </dgm:t>
    </dgm:pt>
    <dgm:pt modelId="{B292C920-EF96-4AE7-B066-D9E0769F2CED}">
      <dgm:prSet/>
      <dgm:spPr/>
      <dgm:t>
        <a:bodyPr/>
        <a:lstStyle/>
        <a:p>
          <a:r>
            <a:rPr lang="en-US"/>
            <a:t>Transparency</a:t>
          </a:r>
        </a:p>
      </dgm:t>
    </dgm:pt>
    <dgm:pt modelId="{1AC6E180-AFDD-4ED9-A474-7A1502BEE856}" type="parTrans" cxnId="{C41C5364-DFB0-49CA-8A3B-CAB124DA2B5E}">
      <dgm:prSet/>
      <dgm:spPr/>
      <dgm:t>
        <a:bodyPr/>
        <a:lstStyle/>
        <a:p>
          <a:endParaRPr lang="en-US"/>
        </a:p>
      </dgm:t>
    </dgm:pt>
    <dgm:pt modelId="{F94790B1-40B1-40EC-A2DC-9BF5C09C7958}" type="sibTrans" cxnId="{C41C5364-DFB0-49CA-8A3B-CAB124DA2B5E}">
      <dgm:prSet/>
      <dgm:spPr/>
      <dgm:t>
        <a:bodyPr/>
        <a:lstStyle/>
        <a:p>
          <a:endParaRPr lang="en-US"/>
        </a:p>
      </dgm:t>
    </dgm:pt>
    <dgm:pt modelId="{ABBC568E-CCCE-47A3-B345-BCED027FB147}">
      <dgm:prSet/>
      <dgm:spPr/>
      <dgm:t>
        <a:bodyPr/>
        <a:lstStyle/>
        <a:p>
          <a:r>
            <a:rPr lang="en-US"/>
            <a:t>Incremental Progress</a:t>
          </a:r>
        </a:p>
      </dgm:t>
    </dgm:pt>
    <dgm:pt modelId="{58E06037-822A-49FF-9AE1-C340CBA55D21}" type="parTrans" cxnId="{B0580088-5526-4104-887B-56817AB54082}">
      <dgm:prSet/>
      <dgm:spPr/>
      <dgm:t>
        <a:bodyPr/>
        <a:lstStyle/>
        <a:p>
          <a:endParaRPr lang="en-US"/>
        </a:p>
      </dgm:t>
    </dgm:pt>
    <dgm:pt modelId="{B4E7F4E6-4F0F-4E2F-9B90-8C9916323814}" type="sibTrans" cxnId="{B0580088-5526-4104-887B-56817AB54082}">
      <dgm:prSet/>
      <dgm:spPr/>
      <dgm:t>
        <a:bodyPr/>
        <a:lstStyle/>
        <a:p>
          <a:endParaRPr lang="en-US"/>
        </a:p>
      </dgm:t>
    </dgm:pt>
    <dgm:pt modelId="{82254E41-A720-4F48-A72F-EC0C75678A83}">
      <dgm:prSet/>
      <dgm:spPr/>
      <dgm:t>
        <a:bodyPr/>
        <a:lstStyle/>
        <a:p>
          <a:r>
            <a:rPr lang="en-US"/>
            <a:t>Adaptive Planning</a:t>
          </a:r>
        </a:p>
      </dgm:t>
    </dgm:pt>
    <dgm:pt modelId="{74FCC1F9-B0D2-44FF-BB8F-AF6A5AD3E004}" type="parTrans" cxnId="{CEDF5A32-CFF8-4BAC-8F47-AF85DC9192FF}">
      <dgm:prSet/>
      <dgm:spPr/>
      <dgm:t>
        <a:bodyPr/>
        <a:lstStyle/>
        <a:p>
          <a:endParaRPr lang="en-US"/>
        </a:p>
      </dgm:t>
    </dgm:pt>
    <dgm:pt modelId="{58DB5DD9-FC75-46A5-B2DF-A69576F7FC12}" type="sibTrans" cxnId="{CEDF5A32-CFF8-4BAC-8F47-AF85DC9192FF}">
      <dgm:prSet/>
      <dgm:spPr/>
      <dgm:t>
        <a:bodyPr/>
        <a:lstStyle/>
        <a:p>
          <a:endParaRPr lang="en-US"/>
        </a:p>
      </dgm:t>
    </dgm:pt>
    <dgm:pt modelId="{2C601438-8F38-4D8D-88C3-53B9846ECE89}">
      <dgm:prSet/>
      <dgm:spPr/>
      <dgm:t>
        <a:bodyPr/>
        <a:lstStyle/>
        <a:p>
          <a:r>
            <a:rPr lang="en-US"/>
            <a:t>Educational Outreach</a:t>
          </a:r>
        </a:p>
      </dgm:t>
    </dgm:pt>
    <dgm:pt modelId="{1CC4D732-7D8A-473D-887F-134DD3A34CE6}" type="parTrans" cxnId="{14487F16-3922-491B-9CCA-49971F4F1B0B}">
      <dgm:prSet/>
      <dgm:spPr/>
      <dgm:t>
        <a:bodyPr/>
        <a:lstStyle/>
        <a:p>
          <a:endParaRPr lang="en-US"/>
        </a:p>
      </dgm:t>
    </dgm:pt>
    <dgm:pt modelId="{88BA7ED2-1019-4A7D-BC0D-ABDF84303DBD}" type="sibTrans" cxnId="{14487F16-3922-491B-9CCA-49971F4F1B0B}">
      <dgm:prSet/>
      <dgm:spPr/>
      <dgm:t>
        <a:bodyPr/>
        <a:lstStyle/>
        <a:p>
          <a:endParaRPr lang="en-US"/>
        </a:p>
      </dgm:t>
    </dgm:pt>
    <dgm:pt modelId="{F1A47503-B9D2-4E4D-98A3-854626F8B39E}">
      <dgm:prSet/>
      <dgm:spPr/>
      <dgm:t>
        <a:bodyPr/>
        <a:lstStyle/>
        <a:p>
          <a:r>
            <a:rPr lang="en-US"/>
            <a:t>Volunteer Engagement</a:t>
          </a:r>
        </a:p>
      </dgm:t>
    </dgm:pt>
    <dgm:pt modelId="{4A11EB58-DB78-42B3-9C22-8CB54E77918D}" type="parTrans" cxnId="{17036DD7-9477-444B-A9FD-DF110585E5EF}">
      <dgm:prSet/>
      <dgm:spPr/>
      <dgm:t>
        <a:bodyPr/>
        <a:lstStyle/>
        <a:p>
          <a:endParaRPr lang="en-US"/>
        </a:p>
      </dgm:t>
    </dgm:pt>
    <dgm:pt modelId="{EE061568-D353-45C3-B935-62D2570ADA8C}" type="sibTrans" cxnId="{17036DD7-9477-444B-A9FD-DF110585E5EF}">
      <dgm:prSet/>
      <dgm:spPr/>
      <dgm:t>
        <a:bodyPr/>
        <a:lstStyle/>
        <a:p>
          <a:endParaRPr lang="en-US"/>
        </a:p>
      </dgm:t>
    </dgm:pt>
    <dgm:pt modelId="{F85A9081-A6BC-4A5A-8BAA-3A4244F4C8EF}" type="pres">
      <dgm:prSet presAssocID="{E9466379-11C4-45FA-89D9-432EAD436F85}" presName="diagram" presStyleCnt="0">
        <dgm:presLayoutVars>
          <dgm:dir/>
          <dgm:resizeHandles val="exact"/>
        </dgm:presLayoutVars>
      </dgm:prSet>
      <dgm:spPr/>
    </dgm:pt>
    <dgm:pt modelId="{04879983-1E89-4316-B5C9-6D8FA7F85E38}" type="pres">
      <dgm:prSet presAssocID="{B87BEC4F-E253-4E55-8DF3-943721749894}" presName="node" presStyleLbl="node1" presStyleIdx="0" presStyleCnt="10">
        <dgm:presLayoutVars>
          <dgm:bulletEnabled val="1"/>
        </dgm:presLayoutVars>
      </dgm:prSet>
      <dgm:spPr/>
    </dgm:pt>
    <dgm:pt modelId="{CBBCE30F-15A0-45A3-947F-CC528E7C7668}" type="pres">
      <dgm:prSet presAssocID="{5F8468EE-4695-4A3F-B9FD-F56A55AA1B97}" presName="sibTrans" presStyleCnt="0"/>
      <dgm:spPr/>
    </dgm:pt>
    <dgm:pt modelId="{7073F326-0C7E-447A-A48A-E137323AF7D9}" type="pres">
      <dgm:prSet presAssocID="{C653365C-6C1C-462B-A0D1-181B81E4C4A0}" presName="node" presStyleLbl="node1" presStyleIdx="1" presStyleCnt="10">
        <dgm:presLayoutVars>
          <dgm:bulletEnabled val="1"/>
        </dgm:presLayoutVars>
      </dgm:prSet>
      <dgm:spPr/>
    </dgm:pt>
    <dgm:pt modelId="{CD48EECC-CDBF-4B17-9309-55904819C04B}" type="pres">
      <dgm:prSet presAssocID="{32AE60FE-47B6-4078-977E-189B90AAC663}" presName="sibTrans" presStyleCnt="0"/>
      <dgm:spPr/>
    </dgm:pt>
    <dgm:pt modelId="{AA134756-47DD-443E-9016-5AD2ADAB8871}" type="pres">
      <dgm:prSet presAssocID="{1A915A3D-2BB7-488F-B8F7-F62C521A204D}" presName="node" presStyleLbl="node1" presStyleIdx="2" presStyleCnt="10">
        <dgm:presLayoutVars>
          <dgm:bulletEnabled val="1"/>
        </dgm:presLayoutVars>
      </dgm:prSet>
      <dgm:spPr/>
    </dgm:pt>
    <dgm:pt modelId="{84F80FC1-9184-4296-8E14-AD3A80565202}" type="pres">
      <dgm:prSet presAssocID="{16394267-146C-402F-B1FB-D83171C519A4}" presName="sibTrans" presStyleCnt="0"/>
      <dgm:spPr/>
    </dgm:pt>
    <dgm:pt modelId="{A4FC3156-59D5-4C2F-B325-07B816D42B11}" type="pres">
      <dgm:prSet presAssocID="{DC8C6DE5-6F63-4AF7-96BB-2431784B69F6}" presName="node" presStyleLbl="node1" presStyleIdx="3" presStyleCnt="10">
        <dgm:presLayoutVars>
          <dgm:bulletEnabled val="1"/>
        </dgm:presLayoutVars>
      </dgm:prSet>
      <dgm:spPr/>
    </dgm:pt>
    <dgm:pt modelId="{7A940944-833E-4084-8C89-F32319E8C645}" type="pres">
      <dgm:prSet presAssocID="{D39220DC-2DA7-41C6-B914-D3383D2A12C7}" presName="sibTrans" presStyleCnt="0"/>
      <dgm:spPr/>
    </dgm:pt>
    <dgm:pt modelId="{54473B88-DB81-46EC-B609-8C6FDEF9CB44}" type="pres">
      <dgm:prSet presAssocID="{F1B15050-8B44-45DB-8B71-96CD8E6AE298}" presName="node" presStyleLbl="node1" presStyleIdx="4" presStyleCnt="10">
        <dgm:presLayoutVars>
          <dgm:bulletEnabled val="1"/>
        </dgm:presLayoutVars>
      </dgm:prSet>
      <dgm:spPr/>
    </dgm:pt>
    <dgm:pt modelId="{DC0E9C83-AB48-43E1-B281-BD1FD2B862C7}" type="pres">
      <dgm:prSet presAssocID="{C876E1FA-9C2C-431B-B7BE-E95E64101EA3}" presName="sibTrans" presStyleCnt="0"/>
      <dgm:spPr/>
    </dgm:pt>
    <dgm:pt modelId="{A78B48A8-09C3-4137-B9F4-C9E62DA8CAA7}" type="pres">
      <dgm:prSet presAssocID="{B292C920-EF96-4AE7-B066-D9E0769F2CED}" presName="node" presStyleLbl="node1" presStyleIdx="5" presStyleCnt="10">
        <dgm:presLayoutVars>
          <dgm:bulletEnabled val="1"/>
        </dgm:presLayoutVars>
      </dgm:prSet>
      <dgm:spPr/>
    </dgm:pt>
    <dgm:pt modelId="{3ED76289-CB5A-4FDC-874C-C2DF129392C0}" type="pres">
      <dgm:prSet presAssocID="{F94790B1-40B1-40EC-A2DC-9BF5C09C7958}" presName="sibTrans" presStyleCnt="0"/>
      <dgm:spPr/>
    </dgm:pt>
    <dgm:pt modelId="{B23BF834-56C0-4EC8-823F-38AB4253E2AC}" type="pres">
      <dgm:prSet presAssocID="{ABBC568E-CCCE-47A3-B345-BCED027FB147}" presName="node" presStyleLbl="node1" presStyleIdx="6" presStyleCnt="10">
        <dgm:presLayoutVars>
          <dgm:bulletEnabled val="1"/>
        </dgm:presLayoutVars>
      </dgm:prSet>
      <dgm:spPr/>
    </dgm:pt>
    <dgm:pt modelId="{CF6335D6-3E7C-4048-8C57-00F7C610640B}" type="pres">
      <dgm:prSet presAssocID="{B4E7F4E6-4F0F-4E2F-9B90-8C9916323814}" presName="sibTrans" presStyleCnt="0"/>
      <dgm:spPr/>
    </dgm:pt>
    <dgm:pt modelId="{B913EB8D-BA67-43EC-AE24-D12A2C69106E}" type="pres">
      <dgm:prSet presAssocID="{82254E41-A720-4F48-A72F-EC0C75678A83}" presName="node" presStyleLbl="node1" presStyleIdx="7" presStyleCnt="10">
        <dgm:presLayoutVars>
          <dgm:bulletEnabled val="1"/>
        </dgm:presLayoutVars>
      </dgm:prSet>
      <dgm:spPr/>
    </dgm:pt>
    <dgm:pt modelId="{B053074F-4BE4-44B0-A3D2-8A8034A2F00D}" type="pres">
      <dgm:prSet presAssocID="{58DB5DD9-FC75-46A5-B2DF-A69576F7FC12}" presName="sibTrans" presStyleCnt="0"/>
      <dgm:spPr/>
    </dgm:pt>
    <dgm:pt modelId="{7F4B6F8B-3C91-448B-BCDE-6ED141B9D1C7}" type="pres">
      <dgm:prSet presAssocID="{2C601438-8F38-4D8D-88C3-53B9846ECE89}" presName="node" presStyleLbl="node1" presStyleIdx="8" presStyleCnt="10">
        <dgm:presLayoutVars>
          <dgm:bulletEnabled val="1"/>
        </dgm:presLayoutVars>
      </dgm:prSet>
      <dgm:spPr/>
    </dgm:pt>
    <dgm:pt modelId="{6D354CA2-40A7-49CF-8332-193ACB01C4B2}" type="pres">
      <dgm:prSet presAssocID="{88BA7ED2-1019-4A7D-BC0D-ABDF84303DBD}" presName="sibTrans" presStyleCnt="0"/>
      <dgm:spPr/>
    </dgm:pt>
    <dgm:pt modelId="{E86FE228-FBFD-4011-927D-BDB4C601278B}" type="pres">
      <dgm:prSet presAssocID="{F1A47503-B9D2-4E4D-98A3-854626F8B39E}" presName="node" presStyleLbl="node1" presStyleIdx="9" presStyleCnt="10">
        <dgm:presLayoutVars>
          <dgm:bulletEnabled val="1"/>
        </dgm:presLayoutVars>
      </dgm:prSet>
      <dgm:spPr/>
    </dgm:pt>
  </dgm:ptLst>
  <dgm:cxnLst>
    <dgm:cxn modelId="{14487F16-3922-491B-9CCA-49971F4F1B0B}" srcId="{E9466379-11C4-45FA-89D9-432EAD436F85}" destId="{2C601438-8F38-4D8D-88C3-53B9846ECE89}" srcOrd="8" destOrd="0" parTransId="{1CC4D732-7D8A-473D-887F-134DD3A34CE6}" sibTransId="{88BA7ED2-1019-4A7D-BC0D-ABDF84303DBD}"/>
    <dgm:cxn modelId="{E63F4430-19E8-4258-9B16-20A2CAA6C8BA}" type="presOf" srcId="{F1B15050-8B44-45DB-8B71-96CD8E6AE298}" destId="{54473B88-DB81-46EC-B609-8C6FDEF9CB44}" srcOrd="0" destOrd="0" presId="urn:microsoft.com/office/officeart/2005/8/layout/default"/>
    <dgm:cxn modelId="{CEDF5A32-CFF8-4BAC-8F47-AF85DC9192FF}" srcId="{E9466379-11C4-45FA-89D9-432EAD436F85}" destId="{82254E41-A720-4F48-A72F-EC0C75678A83}" srcOrd="7" destOrd="0" parTransId="{74FCC1F9-B0D2-44FF-BB8F-AF6A5AD3E004}" sibTransId="{58DB5DD9-FC75-46A5-B2DF-A69576F7FC12}"/>
    <dgm:cxn modelId="{25ED6464-BE90-49AB-A2A4-E3EEB9EF9024}" srcId="{E9466379-11C4-45FA-89D9-432EAD436F85}" destId="{C653365C-6C1C-462B-A0D1-181B81E4C4A0}" srcOrd="1" destOrd="0" parTransId="{6583A395-268E-4EBA-A803-4FAA2C11DB4D}" sibTransId="{32AE60FE-47B6-4078-977E-189B90AAC663}"/>
    <dgm:cxn modelId="{C41C5364-DFB0-49CA-8A3B-CAB124DA2B5E}" srcId="{E9466379-11C4-45FA-89D9-432EAD436F85}" destId="{B292C920-EF96-4AE7-B066-D9E0769F2CED}" srcOrd="5" destOrd="0" parTransId="{1AC6E180-AFDD-4ED9-A474-7A1502BEE856}" sibTransId="{F94790B1-40B1-40EC-A2DC-9BF5C09C7958}"/>
    <dgm:cxn modelId="{43A88265-1FC4-42C5-A414-281CC0AAC386}" srcId="{E9466379-11C4-45FA-89D9-432EAD436F85}" destId="{1A915A3D-2BB7-488F-B8F7-F62C521A204D}" srcOrd="2" destOrd="0" parTransId="{FA4BCFFC-A645-4F7F-9D69-436F6229A6F2}" sibTransId="{16394267-146C-402F-B1FB-D83171C519A4}"/>
    <dgm:cxn modelId="{A9CF447F-EB08-41F6-8F46-4441B3C22332}" type="presOf" srcId="{B87BEC4F-E253-4E55-8DF3-943721749894}" destId="{04879983-1E89-4316-B5C9-6D8FA7F85E38}" srcOrd="0" destOrd="0" presId="urn:microsoft.com/office/officeart/2005/8/layout/default"/>
    <dgm:cxn modelId="{B0580088-5526-4104-887B-56817AB54082}" srcId="{E9466379-11C4-45FA-89D9-432EAD436F85}" destId="{ABBC568E-CCCE-47A3-B345-BCED027FB147}" srcOrd="6" destOrd="0" parTransId="{58E06037-822A-49FF-9AE1-C340CBA55D21}" sibTransId="{B4E7F4E6-4F0F-4E2F-9B90-8C9916323814}"/>
    <dgm:cxn modelId="{47F3F68B-AE9F-4F7F-97C8-A3D1890B17D8}" type="presOf" srcId="{1A915A3D-2BB7-488F-B8F7-F62C521A204D}" destId="{AA134756-47DD-443E-9016-5AD2ADAB8871}" srcOrd="0" destOrd="0" presId="urn:microsoft.com/office/officeart/2005/8/layout/default"/>
    <dgm:cxn modelId="{4BE928A5-9516-4440-9131-A2E030B5312A}" srcId="{E9466379-11C4-45FA-89D9-432EAD436F85}" destId="{DC8C6DE5-6F63-4AF7-96BB-2431784B69F6}" srcOrd="3" destOrd="0" parTransId="{4BB67F46-D8D6-48F2-9EA2-32D4747ACA61}" sibTransId="{D39220DC-2DA7-41C6-B914-D3383D2A12C7}"/>
    <dgm:cxn modelId="{280063A9-3DFD-434A-AAB0-91A2CED434A3}" type="presOf" srcId="{ABBC568E-CCCE-47A3-B345-BCED027FB147}" destId="{B23BF834-56C0-4EC8-823F-38AB4253E2AC}" srcOrd="0" destOrd="0" presId="urn:microsoft.com/office/officeart/2005/8/layout/default"/>
    <dgm:cxn modelId="{AEEB54B8-D495-4616-8111-599C5D19EA7C}" type="presOf" srcId="{82254E41-A720-4F48-A72F-EC0C75678A83}" destId="{B913EB8D-BA67-43EC-AE24-D12A2C69106E}" srcOrd="0" destOrd="0" presId="urn:microsoft.com/office/officeart/2005/8/layout/default"/>
    <dgm:cxn modelId="{179D0BC4-9D71-4C68-BC1C-1C524EC11047}" srcId="{E9466379-11C4-45FA-89D9-432EAD436F85}" destId="{F1B15050-8B44-45DB-8B71-96CD8E6AE298}" srcOrd="4" destOrd="0" parTransId="{AF788FBD-C3B9-442C-8D46-F380EC500F51}" sibTransId="{C876E1FA-9C2C-431B-B7BE-E95E64101EA3}"/>
    <dgm:cxn modelId="{3378F2CF-072A-40DB-BA60-B8EACFE8518F}" srcId="{E9466379-11C4-45FA-89D9-432EAD436F85}" destId="{B87BEC4F-E253-4E55-8DF3-943721749894}" srcOrd="0" destOrd="0" parTransId="{631E68EB-4BA5-4996-AC5D-0B6BB38BED32}" sibTransId="{5F8468EE-4695-4A3F-B9FD-F56A55AA1B97}"/>
    <dgm:cxn modelId="{17036DD7-9477-444B-A9FD-DF110585E5EF}" srcId="{E9466379-11C4-45FA-89D9-432EAD436F85}" destId="{F1A47503-B9D2-4E4D-98A3-854626F8B39E}" srcOrd="9" destOrd="0" parTransId="{4A11EB58-DB78-42B3-9C22-8CB54E77918D}" sibTransId="{EE061568-D353-45C3-B935-62D2570ADA8C}"/>
    <dgm:cxn modelId="{956195D8-25E6-43AF-8F76-2CDC30E20B0E}" type="presOf" srcId="{E9466379-11C4-45FA-89D9-432EAD436F85}" destId="{F85A9081-A6BC-4A5A-8BAA-3A4244F4C8EF}" srcOrd="0" destOrd="0" presId="urn:microsoft.com/office/officeart/2005/8/layout/default"/>
    <dgm:cxn modelId="{2E95CBDF-4A3D-478A-B398-2CF6A4DC448D}" type="presOf" srcId="{B292C920-EF96-4AE7-B066-D9E0769F2CED}" destId="{A78B48A8-09C3-4137-B9F4-C9E62DA8CAA7}" srcOrd="0" destOrd="0" presId="urn:microsoft.com/office/officeart/2005/8/layout/default"/>
    <dgm:cxn modelId="{9DEF5CF1-9942-4E51-8398-D20E710940D6}" type="presOf" srcId="{F1A47503-B9D2-4E4D-98A3-854626F8B39E}" destId="{E86FE228-FBFD-4011-927D-BDB4C601278B}" srcOrd="0" destOrd="0" presId="urn:microsoft.com/office/officeart/2005/8/layout/default"/>
    <dgm:cxn modelId="{614E7EF3-B3CD-48F9-AF2C-7D2D7FAC70D1}" type="presOf" srcId="{C653365C-6C1C-462B-A0D1-181B81E4C4A0}" destId="{7073F326-0C7E-447A-A48A-E137323AF7D9}" srcOrd="0" destOrd="0" presId="urn:microsoft.com/office/officeart/2005/8/layout/default"/>
    <dgm:cxn modelId="{AE2F79F5-B04F-4E77-9255-CC64F984A970}" type="presOf" srcId="{DC8C6DE5-6F63-4AF7-96BB-2431784B69F6}" destId="{A4FC3156-59D5-4C2F-B325-07B816D42B11}" srcOrd="0" destOrd="0" presId="urn:microsoft.com/office/officeart/2005/8/layout/default"/>
    <dgm:cxn modelId="{557122FC-C5B2-4AF2-B2F0-1791E37D4E6D}" type="presOf" srcId="{2C601438-8F38-4D8D-88C3-53B9846ECE89}" destId="{7F4B6F8B-3C91-448B-BCDE-6ED141B9D1C7}" srcOrd="0" destOrd="0" presId="urn:microsoft.com/office/officeart/2005/8/layout/default"/>
    <dgm:cxn modelId="{4EF2CBFA-B745-4B5B-B593-7507066F5E9C}" type="presParOf" srcId="{F85A9081-A6BC-4A5A-8BAA-3A4244F4C8EF}" destId="{04879983-1E89-4316-B5C9-6D8FA7F85E38}" srcOrd="0" destOrd="0" presId="urn:microsoft.com/office/officeart/2005/8/layout/default"/>
    <dgm:cxn modelId="{67744173-B0A5-49A6-9F68-62071E08578E}" type="presParOf" srcId="{F85A9081-A6BC-4A5A-8BAA-3A4244F4C8EF}" destId="{CBBCE30F-15A0-45A3-947F-CC528E7C7668}" srcOrd="1" destOrd="0" presId="urn:microsoft.com/office/officeart/2005/8/layout/default"/>
    <dgm:cxn modelId="{72E539F0-59C2-409B-A790-AF8D8EE22763}" type="presParOf" srcId="{F85A9081-A6BC-4A5A-8BAA-3A4244F4C8EF}" destId="{7073F326-0C7E-447A-A48A-E137323AF7D9}" srcOrd="2" destOrd="0" presId="urn:microsoft.com/office/officeart/2005/8/layout/default"/>
    <dgm:cxn modelId="{64129B0F-850C-45AA-9578-0E88D0734463}" type="presParOf" srcId="{F85A9081-A6BC-4A5A-8BAA-3A4244F4C8EF}" destId="{CD48EECC-CDBF-4B17-9309-55904819C04B}" srcOrd="3" destOrd="0" presId="urn:microsoft.com/office/officeart/2005/8/layout/default"/>
    <dgm:cxn modelId="{8131FE80-7F3B-40CA-A3B1-613CF0F73D91}" type="presParOf" srcId="{F85A9081-A6BC-4A5A-8BAA-3A4244F4C8EF}" destId="{AA134756-47DD-443E-9016-5AD2ADAB8871}" srcOrd="4" destOrd="0" presId="urn:microsoft.com/office/officeart/2005/8/layout/default"/>
    <dgm:cxn modelId="{7E01739B-EAF9-407B-93CD-5C1C8E66378B}" type="presParOf" srcId="{F85A9081-A6BC-4A5A-8BAA-3A4244F4C8EF}" destId="{84F80FC1-9184-4296-8E14-AD3A80565202}" srcOrd="5" destOrd="0" presId="urn:microsoft.com/office/officeart/2005/8/layout/default"/>
    <dgm:cxn modelId="{24B065F5-D563-4367-B396-7FB975BEA9AE}" type="presParOf" srcId="{F85A9081-A6BC-4A5A-8BAA-3A4244F4C8EF}" destId="{A4FC3156-59D5-4C2F-B325-07B816D42B11}" srcOrd="6" destOrd="0" presId="urn:microsoft.com/office/officeart/2005/8/layout/default"/>
    <dgm:cxn modelId="{1B629723-4980-4DE3-968E-675AFC4A7DE1}" type="presParOf" srcId="{F85A9081-A6BC-4A5A-8BAA-3A4244F4C8EF}" destId="{7A940944-833E-4084-8C89-F32319E8C645}" srcOrd="7" destOrd="0" presId="urn:microsoft.com/office/officeart/2005/8/layout/default"/>
    <dgm:cxn modelId="{0C904F0D-A428-4B06-81C0-E494525E1A54}" type="presParOf" srcId="{F85A9081-A6BC-4A5A-8BAA-3A4244F4C8EF}" destId="{54473B88-DB81-46EC-B609-8C6FDEF9CB44}" srcOrd="8" destOrd="0" presId="urn:microsoft.com/office/officeart/2005/8/layout/default"/>
    <dgm:cxn modelId="{F2876B54-BB25-4F33-9508-801E911703FC}" type="presParOf" srcId="{F85A9081-A6BC-4A5A-8BAA-3A4244F4C8EF}" destId="{DC0E9C83-AB48-43E1-B281-BD1FD2B862C7}" srcOrd="9" destOrd="0" presId="urn:microsoft.com/office/officeart/2005/8/layout/default"/>
    <dgm:cxn modelId="{BBAA6802-0371-4CE6-9615-13183AC97026}" type="presParOf" srcId="{F85A9081-A6BC-4A5A-8BAA-3A4244F4C8EF}" destId="{A78B48A8-09C3-4137-B9F4-C9E62DA8CAA7}" srcOrd="10" destOrd="0" presId="urn:microsoft.com/office/officeart/2005/8/layout/default"/>
    <dgm:cxn modelId="{D413328C-A8EA-48E8-A5E8-C5DD9D36F714}" type="presParOf" srcId="{F85A9081-A6BC-4A5A-8BAA-3A4244F4C8EF}" destId="{3ED76289-CB5A-4FDC-874C-C2DF129392C0}" srcOrd="11" destOrd="0" presId="urn:microsoft.com/office/officeart/2005/8/layout/default"/>
    <dgm:cxn modelId="{C4099051-F92E-4557-9B74-F79DEA7EAA77}" type="presParOf" srcId="{F85A9081-A6BC-4A5A-8BAA-3A4244F4C8EF}" destId="{B23BF834-56C0-4EC8-823F-38AB4253E2AC}" srcOrd="12" destOrd="0" presId="urn:microsoft.com/office/officeart/2005/8/layout/default"/>
    <dgm:cxn modelId="{C70BC553-5D42-4CB0-8F11-36A5C2352590}" type="presParOf" srcId="{F85A9081-A6BC-4A5A-8BAA-3A4244F4C8EF}" destId="{CF6335D6-3E7C-4048-8C57-00F7C610640B}" srcOrd="13" destOrd="0" presId="urn:microsoft.com/office/officeart/2005/8/layout/default"/>
    <dgm:cxn modelId="{6F21F05E-3624-462F-8CC7-D087CF415A42}" type="presParOf" srcId="{F85A9081-A6BC-4A5A-8BAA-3A4244F4C8EF}" destId="{B913EB8D-BA67-43EC-AE24-D12A2C69106E}" srcOrd="14" destOrd="0" presId="urn:microsoft.com/office/officeart/2005/8/layout/default"/>
    <dgm:cxn modelId="{244D0E17-3795-4D79-A5E6-715AACFB7E13}" type="presParOf" srcId="{F85A9081-A6BC-4A5A-8BAA-3A4244F4C8EF}" destId="{B053074F-4BE4-44B0-A3D2-8A8034A2F00D}" srcOrd="15" destOrd="0" presId="urn:microsoft.com/office/officeart/2005/8/layout/default"/>
    <dgm:cxn modelId="{EA183A15-B7E1-4929-A72E-77FA3241A6F4}" type="presParOf" srcId="{F85A9081-A6BC-4A5A-8BAA-3A4244F4C8EF}" destId="{7F4B6F8B-3C91-448B-BCDE-6ED141B9D1C7}" srcOrd="16" destOrd="0" presId="urn:microsoft.com/office/officeart/2005/8/layout/default"/>
    <dgm:cxn modelId="{8FE8E3DC-1A3D-47C5-B138-CE6BC51EB6BD}" type="presParOf" srcId="{F85A9081-A6BC-4A5A-8BAA-3A4244F4C8EF}" destId="{6D354CA2-40A7-49CF-8332-193ACB01C4B2}" srcOrd="17" destOrd="0" presId="urn:microsoft.com/office/officeart/2005/8/layout/default"/>
    <dgm:cxn modelId="{EFF834CC-F0DC-4379-905C-1BDF0696551F}" type="presParOf" srcId="{F85A9081-A6BC-4A5A-8BAA-3A4244F4C8EF}" destId="{E86FE228-FBFD-4011-927D-BDB4C601278B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D1DF43-5421-4F23-9224-BC1979D70B5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FC52BDC-947C-475B-8894-DC2B699EF3C1}">
      <dgm:prSet/>
      <dgm:spPr/>
      <dgm:t>
        <a:bodyPr/>
        <a:lstStyle/>
        <a:p>
          <a:pPr>
            <a:defRPr cap="all"/>
          </a:pPr>
          <a:r>
            <a:rPr lang="en-CA" b="1"/>
            <a:t>Evaluate the Team's the capacity</a:t>
          </a:r>
          <a:endParaRPr lang="en-US"/>
        </a:p>
      </dgm:t>
    </dgm:pt>
    <dgm:pt modelId="{056F1221-DFEB-4D65-84B7-44651C12E205}" type="parTrans" cxnId="{F074F9F7-7F8D-49A4-B088-C67BB9BE6DCC}">
      <dgm:prSet/>
      <dgm:spPr/>
      <dgm:t>
        <a:bodyPr/>
        <a:lstStyle/>
        <a:p>
          <a:endParaRPr lang="en-US"/>
        </a:p>
      </dgm:t>
    </dgm:pt>
    <dgm:pt modelId="{03620AEB-C89A-4BC7-9406-ABF105BFAD19}" type="sibTrans" cxnId="{F074F9F7-7F8D-49A4-B088-C67BB9BE6DCC}">
      <dgm:prSet/>
      <dgm:spPr/>
      <dgm:t>
        <a:bodyPr/>
        <a:lstStyle/>
        <a:p>
          <a:endParaRPr lang="en-US"/>
        </a:p>
      </dgm:t>
    </dgm:pt>
    <dgm:pt modelId="{1C3C581E-9C91-4294-977F-F9CADA21A7FE}">
      <dgm:prSet/>
      <dgm:spPr/>
      <dgm:t>
        <a:bodyPr/>
        <a:lstStyle/>
        <a:p>
          <a:pPr>
            <a:defRPr cap="all"/>
          </a:pPr>
          <a:r>
            <a:rPr lang="en-CA" b="1"/>
            <a:t>Divide Up the Tasks</a:t>
          </a:r>
          <a:endParaRPr lang="en-US"/>
        </a:p>
      </dgm:t>
    </dgm:pt>
    <dgm:pt modelId="{A0E960C0-2E43-4B94-98B2-D4628ADC2278}" type="parTrans" cxnId="{39884ED4-F8FF-4D45-B7D6-7CCD6697950A}">
      <dgm:prSet/>
      <dgm:spPr/>
      <dgm:t>
        <a:bodyPr/>
        <a:lstStyle/>
        <a:p>
          <a:endParaRPr lang="en-US"/>
        </a:p>
      </dgm:t>
    </dgm:pt>
    <dgm:pt modelId="{19BBBE03-B25D-4EBF-A140-56F2F928E7D0}" type="sibTrans" cxnId="{39884ED4-F8FF-4D45-B7D6-7CCD6697950A}">
      <dgm:prSet/>
      <dgm:spPr/>
      <dgm:t>
        <a:bodyPr/>
        <a:lstStyle/>
        <a:p>
          <a:endParaRPr lang="en-US"/>
        </a:p>
      </dgm:t>
    </dgm:pt>
    <dgm:pt modelId="{811D6519-7F1A-449E-974C-734929C4A3B2}">
      <dgm:prSet/>
      <dgm:spPr/>
      <dgm:t>
        <a:bodyPr/>
        <a:lstStyle/>
        <a:p>
          <a:pPr>
            <a:defRPr cap="all"/>
          </a:pPr>
          <a:r>
            <a:rPr lang="en-CA" b="1"/>
            <a:t>Calculate the Velocity</a:t>
          </a:r>
          <a:endParaRPr lang="en-US"/>
        </a:p>
      </dgm:t>
    </dgm:pt>
    <dgm:pt modelId="{E1956365-DCE0-415B-841A-8388698B6BCF}" type="parTrans" cxnId="{8EF8C842-63C9-4272-BF5B-FF3B2FB239F6}">
      <dgm:prSet/>
      <dgm:spPr/>
      <dgm:t>
        <a:bodyPr/>
        <a:lstStyle/>
        <a:p>
          <a:endParaRPr lang="en-US"/>
        </a:p>
      </dgm:t>
    </dgm:pt>
    <dgm:pt modelId="{8472CABB-E3B0-499F-92F9-39BCAF016701}" type="sibTrans" cxnId="{8EF8C842-63C9-4272-BF5B-FF3B2FB239F6}">
      <dgm:prSet/>
      <dgm:spPr/>
      <dgm:t>
        <a:bodyPr/>
        <a:lstStyle/>
        <a:p>
          <a:endParaRPr lang="en-US"/>
        </a:p>
      </dgm:t>
    </dgm:pt>
    <dgm:pt modelId="{7D3F8A2C-EC6C-401E-A683-AD0C2173018E}">
      <dgm:prSet/>
      <dgm:spPr/>
      <dgm:t>
        <a:bodyPr/>
        <a:lstStyle/>
        <a:p>
          <a:pPr>
            <a:defRPr cap="all"/>
          </a:pPr>
          <a:r>
            <a:rPr lang="en-CA" b="1"/>
            <a:t>Effort Estimation</a:t>
          </a:r>
          <a:endParaRPr lang="en-US"/>
        </a:p>
      </dgm:t>
    </dgm:pt>
    <dgm:pt modelId="{A46E5ACB-A557-489E-B0A2-2EFFED58FDA3}" type="parTrans" cxnId="{C205E38D-ED61-454F-81DE-E4703C41F26B}">
      <dgm:prSet/>
      <dgm:spPr/>
      <dgm:t>
        <a:bodyPr/>
        <a:lstStyle/>
        <a:p>
          <a:endParaRPr lang="en-US"/>
        </a:p>
      </dgm:t>
    </dgm:pt>
    <dgm:pt modelId="{86E5E17D-F436-47F3-B047-AA501F21CE9E}" type="sibTrans" cxnId="{C205E38D-ED61-454F-81DE-E4703C41F26B}">
      <dgm:prSet/>
      <dgm:spPr/>
      <dgm:t>
        <a:bodyPr/>
        <a:lstStyle/>
        <a:p>
          <a:endParaRPr lang="en-US"/>
        </a:p>
      </dgm:t>
    </dgm:pt>
    <dgm:pt modelId="{C362D256-7C92-4151-9A81-29A3CADD2C70}">
      <dgm:prSet/>
      <dgm:spPr/>
      <dgm:t>
        <a:bodyPr/>
        <a:lstStyle/>
        <a:p>
          <a:pPr>
            <a:defRPr cap="all"/>
          </a:pPr>
          <a:r>
            <a:rPr lang="en-CA" b="1"/>
            <a:t>Capacity Planning</a:t>
          </a:r>
          <a:endParaRPr lang="en-US"/>
        </a:p>
      </dgm:t>
    </dgm:pt>
    <dgm:pt modelId="{9CCEF1BB-AF31-4561-B99B-BFE786B2209B}" type="parTrans" cxnId="{A151C053-18B8-4C2A-B329-96C41A4DC1E2}">
      <dgm:prSet/>
      <dgm:spPr/>
      <dgm:t>
        <a:bodyPr/>
        <a:lstStyle/>
        <a:p>
          <a:endParaRPr lang="en-US"/>
        </a:p>
      </dgm:t>
    </dgm:pt>
    <dgm:pt modelId="{F558EA49-81DE-4C14-8B4D-2D01F7AD0B06}" type="sibTrans" cxnId="{A151C053-18B8-4C2A-B329-96C41A4DC1E2}">
      <dgm:prSet/>
      <dgm:spPr/>
      <dgm:t>
        <a:bodyPr/>
        <a:lstStyle/>
        <a:p>
          <a:endParaRPr lang="en-US"/>
        </a:p>
      </dgm:t>
    </dgm:pt>
    <dgm:pt modelId="{33F93E57-ED71-4A3B-A0E0-A553306BC717}">
      <dgm:prSet/>
      <dgm:spPr/>
      <dgm:t>
        <a:bodyPr/>
        <a:lstStyle/>
        <a:p>
          <a:pPr>
            <a:defRPr cap="all"/>
          </a:pPr>
          <a:r>
            <a:rPr lang="en-CA" b="1"/>
            <a:t>Daily Stand ups / Internal Review: </a:t>
          </a:r>
          <a:endParaRPr lang="en-US"/>
        </a:p>
      </dgm:t>
    </dgm:pt>
    <dgm:pt modelId="{CFCCBB76-4095-4AB9-AEF2-C10C0968F3FF}" type="parTrans" cxnId="{E7C97EFA-A073-44B3-870F-CD62ED1BBF44}">
      <dgm:prSet/>
      <dgm:spPr/>
      <dgm:t>
        <a:bodyPr/>
        <a:lstStyle/>
        <a:p>
          <a:endParaRPr lang="en-US"/>
        </a:p>
      </dgm:t>
    </dgm:pt>
    <dgm:pt modelId="{7323BE40-7DB8-40E9-955F-22F230763947}" type="sibTrans" cxnId="{E7C97EFA-A073-44B3-870F-CD62ED1BBF44}">
      <dgm:prSet/>
      <dgm:spPr/>
      <dgm:t>
        <a:bodyPr/>
        <a:lstStyle/>
        <a:p>
          <a:endParaRPr lang="en-US"/>
        </a:p>
      </dgm:t>
    </dgm:pt>
    <dgm:pt modelId="{27936042-C02A-452F-8A57-88B6CD06114B}" type="pres">
      <dgm:prSet presAssocID="{FDD1DF43-5421-4F23-9224-BC1979D70B5C}" presName="root" presStyleCnt="0">
        <dgm:presLayoutVars>
          <dgm:dir/>
          <dgm:resizeHandles val="exact"/>
        </dgm:presLayoutVars>
      </dgm:prSet>
      <dgm:spPr/>
    </dgm:pt>
    <dgm:pt modelId="{F31ACA99-D07C-4BE6-AE76-1510EEC7FCD2}" type="pres">
      <dgm:prSet presAssocID="{DFC52BDC-947C-475B-8894-DC2B699EF3C1}" presName="compNode" presStyleCnt="0"/>
      <dgm:spPr/>
    </dgm:pt>
    <dgm:pt modelId="{592A38A9-171B-48F4-991C-9931C3134AC0}" type="pres">
      <dgm:prSet presAssocID="{DFC52BDC-947C-475B-8894-DC2B699EF3C1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BDDFC90-D173-4425-819F-3DB5F3869E39}" type="pres">
      <dgm:prSet presAssocID="{DFC52BDC-947C-475B-8894-DC2B699EF3C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F5CB873-FE15-4AB2-8D1A-3B27E080532F}" type="pres">
      <dgm:prSet presAssocID="{DFC52BDC-947C-475B-8894-DC2B699EF3C1}" presName="spaceRect" presStyleCnt="0"/>
      <dgm:spPr/>
    </dgm:pt>
    <dgm:pt modelId="{FE10D772-0407-4DD4-B0C4-E8A2B1B0B51A}" type="pres">
      <dgm:prSet presAssocID="{DFC52BDC-947C-475B-8894-DC2B699EF3C1}" presName="textRect" presStyleLbl="revTx" presStyleIdx="0" presStyleCnt="6">
        <dgm:presLayoutVars>
          <dgm:chMax val="1"/>
          <dgm:chPref val="1"/>
        </dgm:presLayoutVars>
      </dgm:prSet>
      <dgm:spPr/>
    </dgm:pt>
    <dgm:pt modelId="{83195435-1475-46A4-BDB8-4FC84DD7FCD4}" type="pres">
      <dgm:prSet presAssocID="{03620AEB-C89A-4BC7-9406-ABF105BFAD19}" presName="sibTrans" presStyleCnt="0"/>
      <dgm:spPr/>
    </dgm:pt>
    <dgm:pt modelId="{12E42BAB-C47C-40F4-9E97-018211CF18CD}" type="pres">
      <dgm:prSet presAssocID="{1C3C581E-9C91-4294-977F-F9CADA21A7FE}" presName="compNode" presStyleCnt="0"/>
      <dgm:spPr/>
    </dgm:pt>
    <dgm:pt modelId="{CD19BA0B-72A6-4368-B1AF-F254BFCA61D3}" type="pres">
      <dgm:prSet presAssocID="{1C3C581E-9C91-4294-977F-F9CADA21A7FE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6DE456A-4007-4986-A23C-74B8BFD0C139}" type="pres">
      <dgm:prSet presAssocID="{1C3C581E-9C91-4294-977F-F9CADA21A7F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DE4C4E0-176A-413F-9EA2-DACB063361D7}" type="pres">
      <dgm:prSet presAssocID="{1C3C581E-9C91-4294-977F-F9CADA21A7FE}" presName="spaceRect" presStyleCnt="0"/>
      <dgm:spPr/>
    </dgm:pt>
    <dgm:pt modelId="{DBB5B903-DF57-4414-A813-F342523F31DB}" type="pres">
      <dgm:prSet presAssocID="{1C3C581E-9C91-4294-977F-F9CADA21A7FE}" presName="textRect" presStyleLbl="revTx" presStyleIdx="1" presStyleCnt="6">
        <dgm:presLayoutVars>
          <dgm:chMax val="1"/>
          <dgm:chPref val="1"/>
        </dgm:presLayoutVars>
      </dgm:prSet>
      <dgm:spPr/>
    </dgm:pt>
    <dgm:pt modelId="{46770E2F-16BC-4648-BE31-82E604C98F63}" type="pres">
      <dgm:prSet presAssocID="{19BBBE03-B25D-4EBF-A140-56F2F928E7D0}" presName="sibTrans" presStyleCnt="0"/>
      <dgm:spPr/>
    </dgm:pt>
    <dgm:pt modelId="{9ACE3E47-CBB4-4D21-A87A-B2D30C07202B}" type="pres">
      <dgm:prSet presAssocID="{811D6519-7F1A-449E-974C-734929C4A3B2}" presName="compNode" presStyleCnt="0"/>
      <dgm:spPr/>
    </dgm:pt>
    <dgm:pt modelId="{F9E913B2-80C0-4F42-9E3B-EF3243F8D19E}" type="pres">
      <dgm:prSet presAssocID="{811D6519-7F1A-449E-974C-734929C4A3B2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1DF31C7-1AD6-4E18-A314-D720FD0005F4}" type="pres">
      <dgm:prSet presAssocID="{811D6519-7F1A-449E-974C-734929C4A3B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E87034F-43B7-4E1A-9EC6-700267717179}" type="pres">
      <dgm:prSet presAssocID="{811D6519-7F1A-449E-974C-734929C4A3B2}" presName="spaceRect" presStyleCnt="0"/>
      <dgm:spPr/>
    </dgm:pt>
    <dgm:pt modelId="{CB1C0355-7DF6-4A59-B91E-066DE34FAC27}" type="pres">
      <dgm:prSet presAssocID="{811D6519-7F1A-449E-974C-734929C4A3B2}" presName="textRect" presStyleLbl="revTx" presStyleIdx="2" presStyleCnt="6">
        <dgm:presLayoutVars>
          <dgm:chMax val="1"/>
          <dgm:chPref val="1"/>
        </dgm:presLayoutVars>
      </dgm:prSet>
      <dgm:spPr/>
    </dgm:pt>
    <dgm:pt modelId="{1DB40528-2AB9-44EA-BF01-131FAAE21DD2}" type="pres">
      <dgm:prSet presAssocID="{8472CABB-E3B0-499F-92F9-39BCAF016701}" presName="sibTrans" presStyleCnt="0"/>
      <dgm:spPr/>
    </dgm:pt>
    <dgm:pt modelId="{913DA533-829E-4056-9F46-93A34980EA92}" type="pres">
      <dgm:prSet presAssocID="{7D3F8A2C-EC6C-401E-A683-AD0C2173018E}" presName="compNode" presStyleCnt="0"/>
      <dgm:spPr/>
    </dgm:pt>
    <dgm:pt modelId="{2B93029D-4696-4D5F-A629-4B8581A8A646}" type="pres">
      <dgm:prSet presAssocID="{7D3F8A2C-EC6C-401E-A683-AD0C2173018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7CD0996-5782-4B80-8547-76E378AA7005}" type="pres">
      <dgm:prSet presAssocID="{7D3F8A2C-EC6C-401E-A683-AD0C2173018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DE8D43-5FFD-407E-B721-BB11662CE7C0}" type="pres">
      <dgm:prSet presAssocID="{7D3F8A2C-EC6C-401E-A683-AD0C2173018E}" presName="spaceRect" presStyleCnt="0"/>
      <dgm:spPr/>
    </dgm:pt>
    <dgm:pt modelId="{7D5FCECD-1BC5-4F91-ABB1-77DD8E744EC8}" type="pres">
      <dgm:prSet presAssocID="{7D3F8A2C-EC6C-401E-A683-AD0C2173018E}" presName="textRect" presStyleLbl="revTx" presStyleIdx="3" presStyleCnt="6">
        <dgm:presLayoutVars>
          <dgm:chMax val="1"/>
          <dgm:chPref val="1"/>
        </dgm:presLayoutVars>
      </dgm:prSet>
      <dgm:spPr/>
    </dgm:pt>
    <dgm:pt modelId="{28E8F987-2474-411E-8A18-214AD81EC67C}" type="pres">
      <dgm:prSet presAssocID="{86E5E17D-F436-47F3-B047-AA501F21CE9E}" presName="sibTrans" presStyleCnt="0"/>
      <dgm:spPr/>
    </dgm:pt>
    <dgm:pt modelId="{DC62AC62-F904-4A32-9C75-5EB9553C4BF4}" type="pres">
      <dgm:prSet presAssocID="{C362D256-7C92-4151-9A81-29A3CADD2C70}" presName="compNode" presStyleCnt="0"/>
      <dgm:spPr/>
    </dgm:pt>
    <dgm:pt modelId="{93E66AB3-A20D-45D4-BDDF-17DC953BE42A}" type="pres">
      <dgm:prSet presAssocID="{C362D256-7C92-4151-9A81-29A3CADD2C70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7802A4F-3552-4F38-B0F4-A84C1ABE2914}" type="pres">
      <dgm:prSet presAssocID="{C362D256-7C92-4151-9A81-29A3CADD2C7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2339F1F-A72E-4DD5-8AE4-F7F42077F010}" type="pres">
      <dgm:prSet presAssocID="{C362D256-7C92-4151-9A81-29A3CADD2C70}" presName="spaceRect" presStyleCnt="0"/>
      <dgm:spPr/>
    </dgm:pt>
    <dgm:pt modelId="{A10A2C5D-3892-41C6-88DD-A0A8907AC8C4}" type="pres">
      <dgm:prSet presAssocID="{C362D256-7C92-4151-9A81-29A3CADD2C70}" presName="textRect" presStyleLbl="revTx" presStyleIdx="4" presStyleCnt="6">
        <dgm:presLayoutVars>
          <dgm:chMax val="1"/>
          <dgm:chPref val="1"/>
        </dgm:presLayoutVars>
      </dgm:prSet>
      <dgm:spPr/>
    </dgm:pt>
    <dgm:pt modelId="{938FF49F-A695-4A77-856F-DED9679EEDE7}" type="pres">
      <dgm:prSet presAssocID="{F558EA49-81DE-4C14-8B4D-2D01F7AD0B06}" presName="sibTrans" presStyleCnt="0"/>
      <dgm:spPr/>
    </dgm:pt>
    <dgm:pt modelId="{37454366-CE56-4643-BA74-278C69C7DDD3}" type="pres">
      <dgm:prSet presAssocID="{33F93E57-ED71-4A3B-A0E0-A553306BC717}" presName="compNode" presStyleCnt="0"/>
      <dgm:spPr/>
    </dgm:pt>
    <dgm:pt modelId="{5F8B2D11-A853-4BCC-8A77-01CEDECDD83F}" type="pres">
      <dgm:prSet presAssocID="{33F93E57-ED71-4A3B-A0E0-A553306BC717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CFBDF41-72D9-46E0-8AC9-256FD1C575DE}" type="pres">
      <dgm:prSet presAssocID="{33F93E57-ED71-4A3B-A0E0-A553306BC71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AA716AB-C63A-47C0-8B93-B104A3620FB0}" type="pres">
      <dgm:prSet presAssocID="{33F93E57-ED71-4A3B-A0E0-A553306BC717}" presName="spaceRect" presStyleCnt="0"/>
      <dgm:spPr/>
    </dgm:pt>
    <dgm:pt modelId="{0FD60C52-2373-4044-8C71-FF8EBC2D1857}" type="pres">
      <dgm:prSet presAssocID="{33F93E57-ED71-4A3B-A0E0-A553306BC71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5E61F1C-1667-4892-B69E-8080009004B4}" type="presOf" srcId="{811D6519-7F1A-449E-974C-734929C4A3B2}" destId="{CB1C0355-7DF6-4A59-B91E-066DE34FAC27}" srcOrd="0" destOrd="0" presId="urn:microsoft.com/office/officeart/2018/5/layout/IconLeafLabelList"/>
    <dgm:cxn modelId="{AAC0A427-B092-4216-81D2-034BEBB764DD}" type="presOf" srcId="{1C3C581E-9C91-4294-977F-F9CADA21A7FE}" destId="{DBB5B903-DF57-4414-A813-F342523F31DB}" srcOrd="0" destOrd="0" presId="urn:microsoft.com/office/officeart/2018/5/layout/IconLeafLabelList"/>
    <dgm:cxn modelId="{8EF8C842-63C9-4272-BF5B-FF3B2FB239F6}" srcId="{FDD1DF43-5421-4F23-9224-BC1979D70B5C}" destId="{811D6519-7F1A-449E-974C-734929C4A3B2}" srcOrd="2" destOrd="0" parTransId="{E1956365-DCE0-415B-841A-8388698B6BCF}" sibTransId="{8472CABB-E3B0-499F-92F9-39BCAF016701}"/>
    <dgm:cxn modelId="{8AE0A94B-F114-49F6-9CEC-E8E710CD02C5}" type="presOf" srcId="{7D3F8A2C-EC6C-401E-A683-AD0C2173018E}" destId="{7D5FCECD-1BC5-4F91-ABB1-77DD8E744EC8}" srcOrd="0" destOrd="0" presId="urn:microsoft.com/office/officeart/2018/5/layout/IconLeafLabelList"/>
    <dgm:cxn modelId="{A151C053-18B8-4C2A-B329-96C41A4DC1E2}" srcId="{FDD1DF43-5421-4F23-9224-BC1979D70B5C}" destId="{C362D256-7C92-4151-9A81-29A3CADD2C70}" srcOrd="4" destOrd="0" parTransId="{9CCEF1BB-AF31-4561-B99B-BFE786B2209B}" sibTransId="{F558EA49-81DE-4C14-8B4D-2D01F7AD0B06}"/>
    <dgm:cxn modelId="{E34B8B55-A6B8-4930-9238-C48AD6B9056D}" type="presOf" srcId="{DFC52BDC-947C-475B-8894-DC2B699EF3C1}" destId="{FE10D772-0407-4DD4-B0C4-E8A2B1B0B51A}" srcOrd="0" destOrd="0" presId="urn:microsoft.com/office/officeart/2018/5/layout/IconLeafLabelList"/>
    <dgm:cxn modelId="{C205E38D-ED61-454F-81DE-E4703C41F26B}" srcId="{FDD1DF43-5421-4F23-9224-BC1979D70B5C}" destId="{7D3F8A2C-EC6C-401E-A683-AD0C2173018E}" srcOrd="3" destOrd="0" parTransId="{A46E5ACB-A557-489E-B0A2-2EFFED58FDA3}" sibTransId="{86E5E17D-F436-47F3-B047-AA501F21CE9E}"/>
    <dgm:cxn modelId="{17E72894-6AB2-4E01-8768-18A24CACDF91}" type="presOf" srcId="{FDD1DF43-5421-4F23-9224-BC1979D70B5C}" destId="{27936042-C02A-452F-8A57-88B6CD06114B}" srcOrd="0" destOrd="0" presId="urn:microsoft.com/office/officeart/2018/5/layout/IconLeafLabelList"/>
    <dgm:cxn modelId="{0BA21FA6-884A-4BF9-979E-E057D8855556}" type="presOf" srcId="{33F93E57-ED71-4A3B-A0E0-A553306BC717}" destId="{0FD60C52-2373-4044-8C71-FF8EBC2D1857}" srcOrd="0" destOrd="0" presId="urn:microsoft.com/office/officeart/2018/5/layout/IconLeafLabelList"/>
    <dgm:cxn modelId="{35B1E8CD-D146-4E39-8904-5770B1CC310E}" type="presOf" srcId="{C362D256-7C92-4151-9A81-29A3CADD2C70}" destId="{A10A2C5D-3892-41C6-88DD-A0A8907AC8C4}" srcOrd="0" destOrd="0" presId="urn:microsoft.com/office/officeart/2018/5/layout/IconLeafLabelList"/>
    <dgm:cxn modelId="{39884ED4-F8FF-4D45-B7D6-7CCD6697950A}" srcId="{FDD1DF43-5421-4F23-9224-BC1979D70B5C}" destId="{1C3C581E-9C91-4294-977F-F9CADA21A7FE}" srcOrd="1" destOrd="0" parTransId="{A0E960C0-2E43-4B94-98B2-D4628ADC2278}" sibTransId="{19BBBE03-B25D-4EBF-A140-56F2F928E7D0}"/>
    <dgm:cxn modelId="{F074F9F7-7F8D-49A4-B088-C67BB9BE6DCC}" srcId="{FDD1DF43-5421-4F23-9224-BC1979D70B5C}" destId="{DFC52BDC-947C-475B-8894-DC2B699EF3C1}" srcOrd="0" destOrd="0" parTransId="{056F1221-DFEB-4D65-84B7-44651C12E205}" sibTransId="{03620AEB-C89A-4BC7-9406-ABF105BFAD19}"/>
    <dgm:cxn modelId="{E7C97EFA-A073-44B3-870F-CD62ED1BBF44}" srcId="{FDD1DF43-5421-4F23-9224-BC1979D70B5C}" destId="{33F93E57-ED71-4A3B-A0E0-A553306BC717}" srcOrd="5" destOrd="0" parTransId="{CFCCBB76-4095-4AB9-AEF2-C10C0968F3FF}" sibTransId="{7323BE40-7DB8-40E9-955F-22F230763947}"/>
    <dgm:cxn modelId="{C3D27A67-448C-48EE-983D-1CFB01A01822}" type="presParOf" srcId="{27936042-C02A-452F-8A57-88B6CD06114B}" destId="{F31ACA99-D07C-4BE6-AE76-1510EEC7FCD2}" srcOrd="0" destOrd="0" presId="urn:microsoft.com/office/officeart/2018/5/layout/IconLeafLabelList"/>
    <dgm:cxn modelId="{75672416-8016-4734-AC5B-B506F6B52F56}" type="presParOf" srcId="{F31ACA99-D07C-4BE6-AE76-1510EEC7FCD2}" destId="{592A38A9-171B-48F4-991C-9931C3134AC0}" srcOrd="0" destOrd="0" presId="urn:microsoft.com/office/officeart/2018/5/layout/IconLeafLabelList"/>
    <dgm:cxn modelId="{5BCEC72A-7476-454C-9DDC-0A729B95C5BB}" type="presParOf" srcId="{F31ACA99-D07C-4BE6-AE76-1510EEC7FCD2}" destId="{DBDDFC90-D173-4425-819F-3DB5F3869E39}" srcOrd="1" destOrd="0" presId="urn:microsoft.com/office/officeart/2018/5/layout/IconLeafLabelList"/>
    <dgm:cxn modelId="{F4D9CC56-1F28-4C70-858A-0EA1F65A8133}" type="presParOf" srcId="{F31ACA99-D07C-4BE6-AE76-1510EEC7FCD2}" destId="{FF5CB873-FE15-4AB2-8D1A-3B27E080532F}" srcOrd="2" destOrd="0" presId="urn:microsoft.com/office/officeart/2018/5/layout/IconLeafLabelList"/>
    <dgm:cxn modelId="{E78C4BD2-05A5-434F-8C8B-DF354C6C4110}" type="presParOf" srcId="{F31ACA99-D07C-4BE6-AE76-1510EEC7FCD2}" destId="{FE10D772-0407-4DD4-B0C4-E8A2B1B0B51A}" srcOrd="3" destOrd="0" presId="urn:microsoft.com/office/officeart/2018/5/layout/IconLeafLabelList"/>
    <dgm:cxn modelId="{AB31F88B-654A-45B2-968F-0C31265A4C0F}" type="presParOf" srcId="{27936042-C02A-452F-8A57-88B6CD06114B}" destId="{83195435-1475-46A4-BDB8-4FC84DD7FCD4}" srcOrd="1" destOrd="0" presId="urn:microsoft.com/office/officeart/2018/5/layout/IconLeafLabelList"/>
    <dgm:cxn modelId="{01DCF74D-23F7-4E89-A288-F5F04F84F8D3}" type="presParOf" srcId="{27936042-C02A-452F-8A57-88B6CD06114B}" destId="{12E42BAB-C47C-40F4-9E97-018211CF18CD}" srcOrd="2" destOrd="0" presId="urn:microsoft.com/office/officeart/2018/5/layout/IconLeafLabelList"/>
    <dgm:cxn modelId="{D7B29057-3D9E-454B-9C39-1B1D8FF0A2E0}" type="presParOf" srcId="{12E42BAB-C47C-40F4-9E97-018211CF18CD}" destId="{CD19BA0B-72A6-4368-B1AF-F254BFCA61D3}" srcOrd="0" destOrd="0" presId="urn:microsoft.com/office/officeart/2018/5/layout/IconLeafLabelList"/>
    <dgm:cxn modelId="{25715B80-1BF6-466F-9B94-8FD501E6F428}" type="presParOf" srcId="{12E42BAB-C47C-40F4-9E97-018211CF18CD}" destId="{66DE456A-4007-4986-A23C-74B8BFD0C139}" srcOrd="1" destOrd="0" presId="urn:microsoft.com/office/officeart/2018/5/layout/IconLeafLabelList"/>
    <dgm:cxn modelId="{FCF71C9C-8ECD-4C67-9069-21483AB4FD4A}" type="presParOf" srcId="{12E42BAB-C47C-40F4-9E97-018211CF18CD}" destId="{EDE4C4E0-176A-413F-9EA2-DACB063361D7}" srcOrd="2" destOrd="0" presId="urn:microsoft.com/office/officeart/2018/5/layout/IconLeafLabelList"/>
    <dgm:cxn modelId="{2253450A-30F8-462F-92BB-1EB849A9EED9}" type="presParOf" srcId="{12E42BAB-C47C-40F4-9E97-018211CF18CD}" destId="{DBB5B903-DF57-4414-A813-F342523F31DB}" srcOrd="3" destOrd="0" presId="urn:microsoft.com/office/officeart/2018/5/layout/IconLeafLabelList"/>
    <dgm:cxn modelId="{FFB37FE6-5B13-4A37-85FD-112D735895CB}" type="presParOf" srcId="{27936042-C02A-452F-8A57-88B6CD06114B}" destId="{46770E2F-16BC-4648-BE31-82E604C98F63}" srcOrd="3" destOrd="0" presId="urn:microsoft.com/office/officeart/2018/5/layout/IconLeafLabelList"/>
    <dgm:cxn modelId="{A730103C-2399-4B2C-B70D-93DAC593E6A0}" type="presParOf" srcId="{27936042-C02A-452F-8A57-88B6CD06114B}" destId="{9ACE3E47-CBB4-4D21-A87A-B2D30C07202B}" srcOrd="4" destOrd="0" presId="urn:microsoft.com/office/officeart/2018/5/layout/IconLeafLabelList"/>
    <dgm:cxn modelId="{7257C0DF-7DCF-465F-A661-256285C95BF8}" type="presParOf" srcId="{9ACE3E47-CBB4-4D21-A87A-B2D30C07202B}" destId="{F9E913B2-80C0-4F42-9E3B-EF3243F8D19E}" srcOrd="0" destOrd="0" presId="urn:microsoft.com/office/officeart/2018/5/layout/IconLeafLabelList"/>
    <dgm:cxn modelId="{C0463E5C-13FC-4CE8-901C-8D1E4CDDDDC1}" type="presParOf" srcId="{9ACE3E47-CBB4-4D21-A87A-B2D30C07202B}" destId="{D1DF31C7-1AD6-4E18-A314-D720FD0005F4}" srcOrd="1" destOrd="0" presId="urn:microsoft.com/office/officeart/2018/5/layout/IconLeafLabelList"/>
    <dgm:cxn modelId="{09D47891-6781-44C7-A0F4-93FF0EBBE889}" type="presParOf" srcId="{9ACE3E47-CBB4-4D21-A87A-B2D30C07202B}" destId="{DE87034F-43B7-4E1A-9EC6-700267717179}" srcOrd="2" destOrd="0" presId="urn:microsoft.com/office/officeart/2018/5/layout/IconLeafLabelList"/>
    <dgm:cxn modelId="{016F4304-A779-408B-9879-48621FB7CFD9}" type="presParOf" srcId="{9ACE3E47-CBB4-4D21-A87A-B2D30C07202B}" destId="{CB1C0355-7DF6-4A59-B91E-066DE34FAC27}" srcOrd="3" destOrd="0" presId="urn:microsoft.com/office/officeart/2018/5/layout/IconLeafLabelList"/>
    <dgm:cxn modelId="{594C03C4-CA41-4EFC-9734-0D14DAC31E78}" type="presParOf" srcId="{27936042-C02A-452F-8A57-88B6CD06114B}" destId="{1DB40528-2AB9-44EA-BF01-131FAAE21DD2}" srcOrd="5" destOrd="0" presId="urn:microsoft.com/office/officeart/2018/5/layout/IconLeafLabelList"/>
    <dgm:cxn modelId="{F69CCD2F-951C-4241-87F2-72C74DDA8F9D}" type="presParOf" srcId="{27936042-C02A-452F-8A57-88B6CD06114B}" destId="{913DA533-829E-4056-9F46-93A34980EA92}" srcOrd="6" destOrd="0" presId="urn:microsoft.com/office/officeart/2018/5/layout/IconLeafLabelList"/>
    <dgm:cxn modelId="{F37CB890-9EB2-492B-A6E0-DAE4DD631D2D}" type="presParOf" srcId="{913DA533-829E-4056-9F46-93A34980EA92}" destId="{2B93029D-4696-4D5F-A629-4B8581A8A646}" srcOrd="0" destOrd="0" presId="urn:microsoft.com/office/officeart/2018/5/layout/IconLeafLabelList"/>
    <dgm:cxn modelId="{0E816F2A-787D-45B5-A728-768BA93A5357}" type="presParOf" srcId="{913DA533-829E-4056-9F46-93A34980EA92}" destId="{A7CD0996-5782-4B80-8547-76E378AA7005}" srcOrd="1" destOrd="0" presId="urn:microsoft.com/office/officeart/2018/5/layout/IconLeafLabelList"/>
    <dgm:cxn modelId="{45F81B14-3D17-4AA6-A68F-9385643E1EF3}" type="presParOf" srcId="{913DA533-829E-4056-9F46-93A34980EA92}" destId="{62DE8D43-5FFD-407E-B721-BB11662CE7C0}" srcOrd="2" destOrd="0" presId="urn:microsoft.com/office/officeart/2018/5/layout/IconLeafLabelList"/>
    <dgm:cxn modelId="{386C5CBA-235F-4780-8FC4-D1E1E596C746}" type="presParOf" srcId="{913DA533-829E-4056-9F46-93A34980EA92}" destId="{7D5FCECD-1BC5-4F91-ABB1-77DD8E744EC8}" srcOrd="3" destOrd="0" presId="urn:microsoft.com/office/officeart/2018/5/layout/IconLeafLabelList"/>
    <dgm:cxn modelId="{2168F1B2-B256-451E-8D12-AF1601A4978C}" type="presParOf" srcId="{27936042-C02A-452F-8A57-88B6CD06114B}" destId="{28E8F987-2474-411E-8A18-214AD81EC67C}" srcOrd="7" destOrd="0" presId="urn:microsoft.com/office/officeart/2018/5/layout/IconLeafLabelList"/>
    <dgm:cxn modelId="{1642C19B-6DFE-4941-A467-6DD8E53EA4D0}" type="presParOf" srcId="{27936042-C02A-452F-8A57-88B6CD06114B}" destId="{DC62AC62-F904-4A32-9C75-5EB9553C4BF4}" srcOrd="8" destOrd="0" presId="urn:microsoft.com/office/officeart/2018/5/layout/IconLeafLabelList"/>
    <dgm:cxn modelId="{A6A6BA39-110D-42AC-B76B-61D0CC167AC1}" type="presParOf" srcId="{DC62AC62-F904-4A32-9C75-5EB9553C4BF4}" destId="{93E66AB3-A20D-45D4-BDDF-17DC953BE42A}" srcOrd="0" destOrd="0" presId="urn:microsoft.com/office/officeart/2018/5/layout/IconLeafLabelList"/>
    <dgm:cxn modelId="{B6D81ECE-5A82-4A46-9DE0-61418B373307}" type="presParOf" srcId="{DC62AC62-F904-4A32-9C75-5EB9553C4BF4}" destId="{87802A4F-3552-4F38-B0F4-A84C1ABE2914}" srcOrd="1" destOrd="0" presId="urn:microsoft.com/office/officeart/2018/5/layout/IconLeafLabelList"/>
    <dgm:cxn modelId="{0E4559D2-8BE0-4B7C-9994-4D56DA185974}" type="presParOf" srcId="{DC62AC62-F904-4A32-9C75-5EB9553C4BF4}" destId="{32339F1F-A72E-4DD5-8AE4-F7F42077F010}" srcOrd="2" destOrd="0" presId="urn:microsoft.com/office/officeart/2018/5/layout/IconLeafLabelList"/>
    <dgm:cxn modelId="{D337782E-C5F6-4BFA-B29B-4504C1839E3F}" type="presParOf" srcId="{DC62AC62-F904-4A32-9C75-5EB9553C4BF4}" destId="{A10A2C5D-3892-41C6-88DD-A0A8907AC8C4}" srcOrd="3" destOrd="0" presId="urn:microsoft.com/office/officeart/2018/5/layout/IconLeafLabelList"/>
    <dgm:cxn modelId="{44F684ED-AF43-43C5-9F4B-FE3B893C369A}" type="presParOf" srcId="{27936042-C02A-452F-8A57-88B6CD06114B}" destId="{938FF49F-A695-4A77-856F-DED9679EEDE7}" srcOrd="9" destOrd="0" presId="urn:microsoft.com/office/officeart/2018/5/layout/IconLeafLabelList"/>
    <dgm:cxn modelId="{AA5E156F-A36E-4728-9E48-AE9618B87745}" type="presParOf" srcId="{27936042-C02A-452F-8A57-88B6CD06114B}" destId="{37454366-CE56-4643-BA74-278C69C7DDD3}" srcOrd="10" destOrd="0" presId="urn:microsoft.com/office/officeart/2018/5/layout/IconLeafLabelList"/>
    <dgm:cxn modelId="{D5B8959C-9258-4C7C-AB20-8A8324F58358}" type="presParOf" srcId="{37454366-CE56-4643-BA74-278C69C7DDD3}" destId="{5F8B2D11-A853-4BCC-8A77-01CEDECDD83F}" srcOrd="0" destOrd="0" presId="urn:microsoft.com/office/officeart/2018/5/layout/IconLeafLabelList"/>
    <dgm:cxn modelId="{FEB81793-9B5E-4D0E-9FB1-15B11287D896}" type="presParOf" srcId="{37454366-CE56-4643-BA74-278C69C7DDD3}" destId="{8CFBDF41-72D9-46E0-8AC9-256FD1C575DE}" srcOrd="1" destOrd="0" presId="urn:microsoft.com/office/officeart/2018/5/layout/IconLeafLabelList"/>
    <dgm:cxn modelId="{ED03F477-057E-418D-AFA9-BA23F25E86A6}" type="presParOf" srcId="{37454366-CE56-4643-BA74-278C69C7DDD3}" destId="{CAA716AB-C63A-47C0-8B93-B104A3620FB0}" srcOrd="2" destOrd="0" presId="urn:microsoft.com/office/officeart/2018/5/layout/IconLeafLabelList"/>
    <dgm:cxn modelId="{18AE9DEC-DC8B-47C2-A1DB-76405BD4AFF8}" type="presParOf" srcId="{37454366-CE56-4643-BA74-278C69C7DDD3}" destId="{0FD60C52-2373-4044-8C71-FF8EBC2D185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9983-1E89-4316-B5C9-6D8FA7F85E38}">
      <dsp:nvSpPr>
        <dsp:cNvPr id="0" name=""/>
        <dsp:cNvSpPr/>
      </dsp:nvSpPr>
      <dsp:spPr>
        <a:xfrm>
          <a:off x="582645" y="178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Simplicity</a:t>
          </a:r>
        </a:p>
      </dsp:txBody>
      <dsp:txXfrm>
        <a:off x="582645" y="1781"/>
        <a:ext cx="2174490" cy="1304694"/>
      </dsp:txXfrm>
    </dsp:sp>
    <dsp:sp modelId="{7073F326-0C7E-447A-A48A-E137323AF7D9}">
      <dsp:nvSpPr>
        <dsp:cNvPr id="0" name=""/>
        <dsp:cNvSpPr/>
      </dsp:nvSpPr>
      <dsp:spPr>
        <a:xfrm>
          <a:off x="2974584" y="178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Value</a:t>
          </a:r>
        </a:p>
      </dsp:txBody>
      <dsp:txXfrm>
        <a:off x="2974584" y="1781"/>
        <a:ext cx="2174490" cy="1304694"/>
      </dsp:txXfrm>
    </dsp:sp>
    <dsp:sp modelId="{AA134756-47DD-443E-9016-5AD2ADAB8871}">
      <dsp:nvSpPr>
        <dsp:cNvPr id="0" name=""/>
        <dsp:cNvSpPr/>
      </dsp:nvSpPr>
      <dsp:spPr>
        <a:xfrm>
          <a:off x="5366524" y="178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Feedback</a:t>
          </a:r>
        </a:p>
      </dsp:txBody>
      <dsp:txXfrm>
        <a:off x="5366524" y="1781"/>
        <a:ext cx="2174490" cy="1304694"/>
      </dsp:txXfrm>
    </dsp:sp>
    <dsp:sp modelId="{A4FC3156-59D5-4C2F-B325-07B816D42B11}">
      <dsp:nvSpPr>
        <dsp:cNvPr id="0" name=""/>
        <dsp:cNvSpPr/>
      </dsp:nvSpPr>
      <dsp:spPr>
        <a:xfrm>
          <a:off x="7758464" y="178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Adapt</a:t>
          </a:r>
        </a:p>
      </dsp:txBody>
      <dsp:txXfrm>
        <a:off x="7758464" y="1781"/>
        <a:ext cx="2174490" cy="1304694"/>
      </dsp:txXfrm>
    </dsp:sp>
    <dsp:sp modelId="{54473B88-DB81-46EC-B609-8C6FDEF9CB44}">
      <dsp:nvSpPr>
        <dsp:cNvPr id="0" name=""/>
        <dsp:cNvSpPr/>
      </dsp:nvSpPr>
      <dsp:spPr>
        <a:xfrm>
          <a:off x="582645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Collaboration</a:t>
          </a:r>
        </a:p>
      </dsp:txBody>
      <dsp:txXfrm>
        <a:off x="582645" y="1523924"/>
        <a:ext cx="2174490" cy="1304694"/>
      </dsp:txXfrm>
    </dsp:sp>
    <dsp:sp modelId="{A78B48A8-09C3-4137-B9F4-C9E62DA8CAA7}">
      <dsp:nvSpPr>
        <dsp:cNvPr id="0" name=""/>
        <dsp:cNvSpPr/>
      </dsp:nvSpPr>
      <dsp:spPr>
        <a:xfrm>
          <a:off x="2974584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Transparency</a:t>
          </a:r>
        </a:p>
      </dsp:txBody>
      <dsp:txXfrm>
        <a:off x="2974584" y="1523924"/>
        <a:ext cx="2174490" cy="1304694"/>
      </dsp:txXfrm>
    </dsp:sp>
    <dsp:sp modelId="{B23BF834-56C0-4EC8-823F-38AB4253E2AC}">
      <dsp:nvSpPr>
        <dsp:cNvPr id="0" name=""/>
        <dsp:cNvSpPr/>
      </dsp:nvSpPr>
      <dsp:spPr>
        <a:xfrm>
          <a:off x="5366524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Incremental Progress</a:t>
          </a:r>
        </a:p>
      </dsp:txBody>
      <dsp:txXfrm>
        <a:off x="5366524" y="1523924"/>
        <a:ext cx="2174490" cy="1304694"/>
      </dsp:txXfrm>
    </dsp:sp>
    <dsp:sp modelId="{B913EB8D-BA67-43EC-AE24-D12A2C69106E}">
      <dsp:nvSpPr>
        <dsp:cNvPr id="0" name=""/>
        <dsp:cNvSpPr/>
      </dsp:nvSpPr>
      <dsp:spPr>
        <a:xfrm>
          <a:off x="7758464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Adaptive Planning</a:t>
          </a:r>
        </a:p>
      </dsp:txBody>
      <dsp:txXfrm>
        <a:off x="7758464" y="1523924"/>
        <a:ext cx="2174490" cy="1304694"/>
      </dsp:txXfrm>
    </dsp:sp>
    <dsp:sp modelId="{7F4B6F8B-3C91-448B-BCDE-6ED141B9D1C7}">
      <dsp:nvSpPr>
        <dsp:cNvPr id="0" name=""/>
        <dsp:cNvSpPr/>
      </dsp:nvSpPr>
      <dsp:spPr>
        <a:xfrm>
          <a:off x="2974584" y="3046068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Educational Outreach</a:t>
          </a:r>
        </a:p>
      </dsp:txBody>
      <dsp:txXfrm>
        <a:off x="2974584" y="3046068"/>
        <a:ext cx="2174490" cy="1304694"/>
      </dsp:txXfrm>
    </dsp:sp>
    <dsp:sp modelId="{E86FE228-FBFD-4011-927D-BDB4C601278B}">
      <dsp:nvSpPr>
        <dsp:cNvPr id="0" name=""/>
        <dsp:cNvSpPr/>
      </dsp:nvSpPr>
      <dsp:spPr>
        <a:xfrm>
          <a:off x="5366524" y="3046068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Volunteer Engagement</a:t>
          </a:r>
        </a:p>
      </dsp:txBody>
      <dsp:txXfrm>
        <a:off x="5366524" y="3046068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A38A9-171B-48F4-991C-9931C3134AC0}">
      <dsp:nvSpPr>
        <dsp:cNvPr id="0" name=""/>
        <dsp:cNvSpPr/>
      </dsp:nvSpPr>
      <dsp:spPr>
        <a:xfrm>
          <a:off x="299054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DFC90-D173-4425-819F-3DB5F3869E39}">
      <dsp:nvSpPr>
        <dsp:cNvPr id="0" name=""/>
        <dsp:cNvSpPr/>
      </dsp:nvSpPr>
      <dsp:spPr>
        <a:xfrm>
          <a:off x="497863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0D772-0407-4DD4-B0C4-E8A2B1B0B51A}">
      <dsp:nvSpPr>
        <dsp:cNvPr id="0" name=""/>
        <dsp:cNvSpPr/>
      </dsp:nvSpPr>
      <dsp:spPr>
        <a:xfrm>
          <a:off x="841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Evaluate the Team's the capacity</a:t>
          </a:r>
          <a:endParaRPr lang="en-US" sz="1400" kern="1200"/>
        </a:p>
      </dsp:txBody>
      <dsp:txXfrm>
        <a:off x="841" y="2280297"/>
        <a:ext cx="1529296" cy="611718"/>
      </dsp:txXfrm>
    </dsp:sp>
    <dsp:sp modelId="{CD19BA0B-72A6-4368-B1AF-F254BFCA61D3}">
      <dsp:nvSpPr>
        <dsp:cNvPr id="0" name=""/>
        <dsp:cNvSpPr/>
      </dsp:nvSpPr>
      <dsp:spPr>
        <a:xfrm>
          <a:off x="2095978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E456A-4007-4986-A23C-74B8BFD0C139}">
      <dsp:nvSpPr>
        <dsp:cNvPr id="0" name=""/>
        <dsp:cNvSpPr/>
      </dsp:nvSpPr>
      <dsp:spPr>
        <a:xfrm>
          <a:off x="2294787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5B903-DF57-4414-A813-F342523F31DB}">
      <dsp:nvSpPr>
        <dsp:cNvPr id="0" name=""/>
        <dsp:cNvSpPr/>
      </dsp:nvSpPr>
      <dsp:spPr>
        <a:xfrm>
          <a:off x="1797765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Divide Up the Tasks</a:t>
          </a:r>
          <a:endParaRPr lang="en-US" sz="1400" kern="1200"/>
        </a:p>
      </dsp:txBody>
      <dsp:txXfrm>
        <a:off x="1797765" y="2280297"/>
        <a:ext cx="1529296" cy="611718"/>
      </dsp:txXfrm>
    </dsp:sp>
    <dsp:sp modelId="{F9E913B2-80C0-4F42-9E3B-EF3243F8D19E}">
      <dsp:nvSpPr>
        <dsp:cNvPr id="0" name=""/>
        <dsp:cNvSpPr/>
      </dsp:nvSpPr>
      <dsp:spPr>
        <a:xfrm>
          <a:off x="3892902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F31C7-1AD6-4E18-A314-D720FD0005F4}">
      <dsp:nvSpPr>
        <dsp:cNvPr id="0" name=""/>
        <dsp:cNvSpPr/>
      </dsp:nvSpPr>
      <dsp:spPr>
        <a:xfrm>
          <a:off x="4091711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C0355-7DF6-4A59-B91E-066DE34FAC27}">
      <dsp:nvSpPr>
        <dsp:cNvPr id="0" name=""/>
        <dsp:cNvSpPr/>
      </dsp:nvSpPr>
      <dsp:spPr>
        <a:xfrm>
          <a:off x="3594689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Calculate the Velocity</a:t>
          </a:r>
          <a:endParaRPr lang="en-US" sz="1400" kern="1200"/>
        </a:p>
      </dsp:txBody>
      <dsp:txXfrm>
        <a:off x="3594689" y="2280297"/>
        <a:ext cx="1529296" cy="611718"/>
      </dsp:txXfrm>
    </dsp:sp>
    <dsp:sp modelId="{2B93029D-4696-4D5F-A629-4B8581A8A646}">
      <dsp:nvSpPr>
        <dsp:cNvPr id="0" name=""/>
        <dsp:cNvSpPr/>
      </dsp:nvSpPr>
      <dsp:spPr>
        <a:xfrm>
          <a:off x="5689826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D0996-5782-4B80-8547-76E378AA7005}">
      <dsp:nvSpPr>
        <dsp:cNvPr id="0" name=""/>
        <dsp:cNvSpPr/>
      </dsp:nvSpPr>
      <dsp:spPr>
        <a:xfrm>
          <a:off x="5888634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FCECD-1BC5-4F91-ABB1-77DD8E744EC8}">
      <dsp:nvSpPr>
        <dsp:cNvPr id="0" name=""/>
        <dsp:cNvSpPr/>
      </dsp:nvSpPr>
      <dsp:spPr>
        <a:xfrm>
          <a:off x="5391613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Effort Estimation</a:t>
          </a:r>
          <a:endParaRPr lang="en-US" sz="1400" kern="1200"/>
        </a:p>
      </dsp:txBody>
      <dsp:txXfrm>
        <a:off x="5391613" y="2280297"/>
        <a:ext cx="1529296" cy="611718"/>
      </dsp:txXfrm>
    </dsp:sp>
    <dsp:sp modelId="{93E66AB3-A20D-45D4-BDDF-17DC953BE42A}">
      <dsp:nvSpPr>
        <dsp:cNvPr id="0" name=""/>
        <dsp:cNvSpPr/>
      </dsp:nvSpPr>
      <dsp:spPr>
        <a:xfrm>
          <a:off x="7486750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02A4F-3552-4F38-B0F4-A84C1ABE2914}">
      <dsp:nvSpPr>
        <dsp:cNvPr id="0" name=""/>
        <dsp:cNvSpPr/>
      </dsp:nvSpPr>
      <dsp:spPr>
        <a:xfrm>
          <a:off x="7685558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A2C5D-3892-41C6-88DD-A0A8907AC8C4}">
      <dsp:nvSpPr>
        <dsp:cNvPr id="0" name=""/>
        <dsp:cNvSpPr/>
      </dsp:nvSpPr>
      <dsp:spPr>
        <a:xfrm>
          <a:off x="7188537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Capacity Planning</a:t>
          </a:r>
          <a:endParaRPr lang="en-US" sz="1400" kern="1200"/>
        </a:p>
      </dsp:txBody>
      <dsp:txXfrm>
        <a:off x="7188537" y="2280297"/>
        <a:ext cx="1529296" cy="611718"/>
      </dsp:txXfrm>
    </dsp:sp>
    <dsp:sp modelId="{5F8B2D11-A853-4BCC-8A77-01CEDECDD83F}">
      <dsp:nvSpPr>
        <dsp:cNvPr id="0" name=""/>
        <dsp:cNvSpPr/>
      </dsp:nvSpPr>
      <dsp:spPr>
        <a:xfrm>
          <a:off x="9283674" y="1056859"/>
          <a:ext cx="932871" cy="9328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DF41-72D9-46E0-8AC9-256FD1C575DE}">
      <dsp:nvSpPr>
        <dsp:cNvPr id="0" name=""/>
        <dsp:cNvSpPr/>
      </dsp:nvSpPr>
      <dsp:spPr>
        <a:xfrm>
          <a:off x="9482482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60C52-2373-4044-8C71-FF8EBC2D1857}">
      <dsp:nvSpPr>
        <dsp:cNvPr id="0" name=""/>
        <dsp:cNvSpPr/>
      </dsp:nvSpPr>
      <dsp:spPr>
        <a:xfrm>
          <a:off x="8985461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/>
            <a:t>Daily Stand ups / Internal Review: </a:t>
          </a:r>
          <a:endParaRPr lang="en-US" sz="1400" kern="1200"/>
        </a:p>
      </dsp:txBody>
      <dsp:txXfrm>
        <a:off x="8985461" y="2280297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C791A-57A5-4663-912D-7780A1638030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40728-5E27-4115-96A1-880A13EE4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34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A backlog is </a:t>
            </a:r>
            <a:r>
              <a:rPr lang="en-IN" b="0" i="0" dirty="0">
                <a:solidFill>
                  <a:srgbClr val="FFFFFF"/>
                </a:solidFill>
                <a:effectLst/>
                <a:latin typeface="Google Sans"/>
              </a:rPr>
              <a:t>a changing list of requirements based on the customer's needs</a:t>
            </a:r>
            <a:r>
              <a:rPr lang="en-IN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. The backlog is not a to-do list; rather, it is a wish list of all the desired features for the product.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40728-5E27-4115-96A1-880A13EE4A0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23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389B-9C92-AF43-5153-EB7FB734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F4575-067F-52B3-4F62-6540A3866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A0461-CCB9-AF92-1422-C8C54339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EE83-8198-0EDF-473F-BDBE1234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81325-D47C-C008-471A-F9DC2F4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57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1234-0A09-EA4A-1D8A-1F8134B7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36C10-1FCE-4C2F-BEEC-E56A26D64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89AE3-559E-2F68-4033-1ABC0704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D37A-263A-93CC-167C-9EAF3199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63324-8CC1-1EF7-EF4B-E03B8925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744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6B9FD-47AD-7B84-83CE-A9E6482E8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060C1-CD48-D753-97FC-36B8EEF07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88EBD-E69E-B1F3-3647-46B10FB7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9409-35A1-5B8B-556F-528561EC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FBEAF-C92D-2EDE-9B1B-0DB2B137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30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1312-D2BF-ABEF-15ED-2CA25384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FA88-6F9B-DD4C-72F8-021E00C6A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6164A-E2C0-49DE-21F3-95C7724D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C0BF-18D6-F4F9-E831-7D958FA5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CF52-1733-3B7F-4CDD-60D9FFF2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1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73D0-76E2-6D7E-1D16-04987CBA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E43CC-71DB-2CAF-9532-E60B2A11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9623E-37D1-D65B-E2EC-C7D03475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C244F-8C77-B1C7-B5FD-4EC6D9FD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BB9A-E7FD-F5A6-5265-1C7EE91E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9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703B-2CE8-DF38-D26F-3FA9D9F5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B1EE8-55CB-D60D-4B45-243F47915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942FE-BB49-3BAA-70FB-07C7AF10E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2A018-847E-E589-CD3E-8D863A6E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05C7-387F-046F-2619-3DAAD196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3765-E12A-CAAC-E879-8A4E63EF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15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7026-F1B6-A2EC-85EF-4AEFAF4B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832DB-036E-8458-AD35-191B5B34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543DD-21A7-8733-8754-500A0A61D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4526C-9225-026F-ECCE-B5DD326C9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ED641-36F8-A984-6406-86FE9331F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D54CE-F682-4457-8364-3BBEA08C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9C55D-7471-0172-1255-16CFD294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08FBF-5A37-B917-B4AD-3F005DCF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4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7C40-DC2C-4DA9-C0A5-E0327E7C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06098-0330-B3D6-F06A-D4BD6FB6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B1148-B99A-C0D1-3EBB-8AAF0E51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653C4-5264-17E9-01EF-B2273105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7BB05-4A0C-9E03-10A0-9607C80A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C860F-C375-C475-D968-1D167C45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7B77-F22A-0846-8319-F8AD2203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8124-D633-61B6-E3B8-667EF16A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13FD-BFC0-E60D-F3F3-FBF9F1E11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31C6-6EDE-53BC-E9A9-8016C02EA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7DA29-35D1-764C-7A32-AB6A6ABD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3FA3A-D427-AF3B-4826-1F76894F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DC366-0D07-4D09-15E3-FA52BE50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53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79F4-F8C5-9ECF-EAF1-35E7DD94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75534-667F-DA5E-FE52-D092AA4B4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54192-7331-E5F6-DEBB-2639739F3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0D573-0949-E050-EAE5-BD9D1D31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8E66-FB97-22D1-7315-2D3EC32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5B726-9B23-37FD-B0DF-4E30B63D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24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A882B-9B86-F4B0-191D-B5E429AC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A37C-9072-08E8-4ECE-2CEAB442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434A-8F69-696B-0121-7D7F7D64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238548-E09C-4D1D-9D80-E5A47C99768C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099ED-93CE-2D4E-7F81-65B7B01E9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2C48-BA5B-8132-6DA1-0F2FB9B5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D6688-26A6-4C8D-8A82-2981C63AC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6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ip-photo-archive/37907431751/in/photostrea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ime.com/resources/blog/how-to-estimate-capacity-for-work-in-agile-teams/#:~:text=Get%20the%20availability%20and%20time,the%20capacity%20in%20person%2Ddays" TargetMode="External"/><Relationship Id="rId2" Type="http://schemas.openxmlformats.org/officeDocument/2006/relationships/hyperlink" Target="https://conestoga.desire2learn.com/d2l/common/viewFile.d2lfile/Database/MTM5MzEyNTkx/Heritage%20Arboretum%20Development%20Project_Part%202.pdf?ou=11236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Ly9bteiDxpi68zrD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28E58-40AF-14EC-045A-5F70C2B4E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275" y="4583953"/>
            <a:ext cx="4685857" cy="1465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700" dirty="0"/>
              <a:t>Heritage Arboretum Development Project-2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004FD-554B-4E30-027A-8A02D8F4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b="7541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DEDBA9-2E7F-2B02-F7F4-376F591AB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83953"/>
            <a:ext cx="5638800" cy="1465973"/>
          </a:xfrm>
        </p:spPr>
        <p:txBody>
          <a:bodyPr vert="horz" lIns="91440" tIns="45720" rIns="91440" bIns="45720" numCol="2" rtlCol="0">
            <a:normAutofit/>
          </a:bodyPr>
          <a:lstStyle/>
          <a:p>
            <a:pPr algn="r"/>
            <a:r>
              <a:rPr lang="en-US" sz="1800" b="1" dirty="0">
                <a:solidFill>
                  <a:srgbClr val="0070C0"/>
                </a:solidFill>
              </a:rPr>
              <a:t>GROUP-1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000" b="1" dirty="0">
              <a:solidFill>
                <a:srgbClr val="0070C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Bothsa, Indrani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Saraswat, Gaurav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70C0"/>
              </a:solidFill>
            </a:endParaRPr>
          </a:p>
          <a:p>
            <a:pPr algn="l"/>
            <a:endParaRPr lang="en-US" sz="1400" b="1" dirty="0">
              <a:solidFill>
                <a:srgbClr val="0070C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Singh, Neha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Wadhwa, Vaishnavi Gopal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C6FDF-9111-FB1E-71FC-B6DC81CCA087}"/>
              </a:ext>
            </a:extLst>
          </p:cNvPr>
          <p:cNvSpPr txBox="1"/>
          <p:nvPr/>
        </p:nvSpPr>
        <p:spPr>
          <a:xfrm>
            <a:off x="917275" y="5669712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07-09-2024</a:t>
            </a:r>
          </a:p>
        </p:txBody>
      </p:sp>
    </p:spTree>
    <p:extLst>
      <p:ext uri="{BB962C8B-B14F-4D97-AF65-F5344CB8AC3E}">
        <p14:creationId xmlns:p14="http://schemas.microsoft.com/office/powerpoint/2010/main" val="79093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79B572-73D1-5186-5688-E52CE867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/>
                <a:cs typeface="Arial"/>
              </a:rPr>
              <a:t>Order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of Activities</a:t>
            </a:r>
            <a:endParaRPr lang="en-IN" dirty="0">
              <a:latin typeface="Arial"/>
              <a:cs typeface="Arial"/>
            </a:endParaRPr>
          </a:p>
        </p:txBody>
      </p:sp>
      <p:pic>
        <p:nvPicPr>
          <p:cNvPr id="4" name="Picture 2" descr="Forms response chart. Question title: Why do you think in-progress activities should be reprioritize?. Number of responses: 15 responses.">
            <a:extLst>
              <a:ext uri="{FF2B5EF4-FFF2-40B4-BE49-F238E27FC236}">
                <a16:creationId xmlns:a16="http://schemas.microsoft.com/office/drawing/2014/main" id="{2F19DC1D-F1A0-7CA2-8615-1ACEC4E898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4" y="1825625"/>
            <a:ext cx="103414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green chart with black text&#10;&#10;Description automatically generated">
            <a:extLst>
              <a:ext uri="{FF2B5EF4-FFF2-40B4-BE49-F238E27FC236}">
                <a16:creationId xmlns:a16="http://schemas.microsoft.com/office/drawing/2014/main" id="{F5696AA6-E483-71D6-0EA5-A09CC99E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9" y="1182144"/>
            <a:ext cx="11628148" cy="54798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79B572-73D1-5186-5688-E52CE8677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205201"/>
            <a:ext cx="11622656" cy="865488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/>
                <a:cs typeface="Arial"/>
              </a:rPr>
              <a:t>Order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of Activities</a:t>
            </a:r>
            <a:endParaRPr lang="en-I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61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3DA41-D142-E3A8-FC69-9C3BC435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kumimoji="0" lang="en-US" altLang="en-US" sz="4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 Stories Selection</a:t>
            </a:r>
            <a:endParaRPr lang="en-IN" sz="4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A84C2A8-CF87-62E8-06FC-DA56E4128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594867"/>
              </p:ext>
            </p:extLst>
          </p:nvPr>
        </p:nvGraphicFramePr>
        <p:xfrm>
          <a:off x="633596" y="2704013"/>
          <a:ext cx="10907488" cy="3439994"/>
        </p:xfrm>
        <a:graphic>
          <a:graphicData uri="http://schemas.openxmlformats.org/drawingml/2006/table">
            <a:tbl>
              <a:tblPr firstRow="1" firstCol="1" bandRow="1"/>
              <a:tblGrid>
                <a:gridCol w="2149318">
                  <a:extLst>
                    <a:ext uri="{9D8B030D-6E8A-4147-A177-3AD203B41FA5}">
                      <a16:colId xmlns:a16="http://schemas.microsoft.com/office/drawing/2014/main" val="3604060986"/>
                    </a:ext>
                  </a:extLst>
                </a:gridCol>
                <a:gridCol w="3235855">
                  <a:extLst>
                    <a:ext uri="{9D8B030D-6E8A-4147-A177-3AD203B41FA5}">
                      <a16:colId xmlns:a16="http://schemas.microsoft.com/office/drawing/2014/main" val="3770994216"/>
                    </a:ext>
                  </a:extLst>
                </a:gridCol>
                <a:gridCol w="5522315">
                  <a:extLst>
                    <a:ext uri="{9D8B030D-6E8A-4147-A177-3AD203B41FA5}">
                      <a16:colId xmlns:a16="http://schemas.microsoft.com/office/drawing/2014/main" val="3162713236"/>
                    </a:ext>
                  </a:extLst>
                </a:gridCol>
              </a:tblGrid>
              <a:tr h="4012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Story ID</a:t>
                      </a:r>
                      <a:endParaRPr lang="en-IN" sz="1300">
                        <a:effectLst/>
                        <a:highlight>
                          <a:srgbClr val="DAEE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Stories</a:t>
                      </a:r>
                      <a:endParaRPr lang="en-IN" sz="1300">
                        <a:effectLst/>
                        <a:highlight>
                          <a:srgbClr val="DAEE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Reason To Include</a:t>
                      </a:r>
                      <a:endParaRPr lang="en-IN" sz="1300">
                        <a:effectLst/>
                        <a:highlight>
                          <a:srgbClr val="DAEEF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80650"/>
                  </a:ext>
                </a:extLst>
              </a:tr>
              <a:tr h="8290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HAD001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a Communication Plan.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Effective communication must be established if the project is to succeed. It guarantees that all stakeholders and team members are informed and on the same page.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532669"/>
                  </a:ext>
                </a:extLst>
              </a:tr>
              <a:tr h="6513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HAD002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Identify Potential Species to Add.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Planning and growing the arboretum depend on this. It serves as the foundation for choosing and introducing new species.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13078"/>
                  </a:ext>
                </a:extLst>
              </a:tr>
              <a:tr h="4012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HAD003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Determine Sites for More Planting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is essential for planning and coordinating the planting operations.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125422"/>
                  </a:ext>
                </a:extLst>
              </a:tr>
              <a:tr h="4012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HAD004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Select Additional Species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Reassures adherence to the project's goal.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79978"/>
                  </a:ext>
                </a:extLst>
              </a:tr>
              <a:tr h="7559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HAD005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Conduct Garden Tour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Demonstrates advancement and involves the community. This may facilitate feedback-gathering as well as community interest and support.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774" marR="8277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62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26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60801-180C-6004-253D-61F68AAA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0" lang="en-US" altLang="en-US" sz="5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Work Estimation </a:t>
            </a:r>
            <a:endParaRPr lang="en-IN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69D927-2CB8-5901-4BE2-90BABD08A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46620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F40367-A3D6-91C1-D039-26765E81D2BD}"/>
              </a:ext>
            </a:extLst>
          </p:cNvPr>
          <p:cNvSpPr txBox="1"/>
          <p:nvPr/>
        </p:nvSpPr>
        <p:spPr>
          <a:xfrm>
            <a:off x="8286750" y="6401706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(Thompson. K, 2024, para. 12-13).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90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494D-66DE-9EFB-A810-CF7D8AC0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45" y="816079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C890-2688-F418-5C3A-A25E1FF74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0" y="232616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IN" sz="2000" dirty="0">
                <a:latin typeface="Aptos"/>
                <a:ea typeface="Calibri"/>
                <a:cs typeface="Calibri"/>
              </a:rPr>
              <a:t>The Heritage Centre's attraction and instructional value were increased when the Heritage Arboretum Development Project attained Level One Arboretum classification. </a:t>
            </a:r>
            <a:r>
              <a:rPr lang="en-IN" sz="2000" b="1" dirty="0">
                <a:latin typeface="Aptos"/>
                <a:ea typeface="Calibri"/>
                <a:cs typeface="Calibri"/>
              </a:rPr>
              <a:t>By using an Agile methodology, the project promoted community involvement in environmental education and green space preservation, enhanced rental possibilities, and iterative planning and communication among stakeholders.</a:t>
            </a:r>
            <a:endParaRPr lang="en-US" b="1" dirty="0"/>
          </a:p>
        </p:txBody>
      </p:sp>
      <p:pic>
        <p:nvPicPr>
          <p:cNvPr id="4" name="Picture 3" descr="A garden with a pond and trees&#10;&#10;Description automatically generated">
            <a:extLst>
              <a:ext uri="{FF2B5EF4-FFF2-40B4-BE49-F238E27FC236}">
                <a16:creationId xmlns:a16="http://schemas.microsoft.com/office/drawing/2014/main" id="{FA0F1DE3-68FB-BF37-5EAF-E363EBF3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02" y="-2157"/>
            <a:ext cx="6087373" cy="68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4660-7F90-AADB-2822-F10463BE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A1C8-EB12-20F6-4CA1-96553B15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Conestoga College. (2024). Heritage Arboretum Development Project Part 2.pdf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2"/>
              </a:rPr>
              <a:t>https://conestoga.desire2learn.com/d2l/common/viewFile.d2lfile/Database/MTM5MzEyNTkx/Heritage%20Arboretum%20Development%20Project_Part%202.pdf?ou=1123618</a:t>
            </a: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Thompson, K. (2024). How to Estimate Capacity for Work in Agile Teams.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cprime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https://www.cprime.com/resources/blog/how-to-estimate-capacity-for-work-in-agile-teams/#:~:text=Get%20the%20availability%20and%20time,the%20capacity%20in%20person%2Ddays</a:t>
            </a: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Wadhwa. V, Singh. N. (2024). PM_GROUP-1: Survey form. Google forms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4"/>
              </a:rPr>
              <a:t>https://forms.gle/Ly9bteiDxpi68zrD7</a:t>
            </a: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80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BB9E3281-5112-7981-7654-5C52BAE48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BCF20-F629-8291-72DF-652ECDBB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Thank you for listening.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6AA3-28EB-4BD2-1A11-6BC4FCADB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Your time and interest mean a lot to us.</a:t>
            </a:r>
          </a:p>
        </p:txBody>
      </p:sp>
    </p:spTree>
    <p:extLst>
      <p:ext uri="{BB962C8B-B14F-4D97-AF65-F5344CB8AC3E}">
        <p14:creationId xmlns:p14="http://schemas.microsoft.com/office/powerpoint/2010/main" val="10954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EA2F2-BF6F-D52E-A145-7BF250F7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AA1029A6-3392-4788-3B6B-2D1B061C16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4586513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Types &amp; Responsibility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Agile Effectiveness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Communication Challenges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Stakeholder Personas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Comprehensive Backlog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Release Prioritization (MoSCoW 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Order of Activities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Top Stories Selection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Work Estimation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Conclusion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DDD45E-2B7D-3CF1-79D4-E762CD3D0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 b="4948"/>
          <a:stretch/>
        </p:blipFill>
        <p:spPr>
          <a:xfrm>
            <a:off x="6525453" y="237883"/>
            <a:ext cx="5666547" cy="63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3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E5A29-A44C-3AAD-6115-05C6B767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Decision Types &amp; Responsibility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5501-D462-56CB-E965-2D565B2F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/>
              <a:t>Tree Species Selection</a:t>
            </a:r>
          </a:p>
          <a:p>
            <a:r>
              <a:rPr lang="en-US" sz="1900" dirty="0"/>
              <a:t>Budget Allocation</a:t>
            </a:r>
          </a:p>
          <a:p>
            <a:r>
              <a:rPr lang="en-US" sz="1900" dirty="0"/>
              <a:t>Planting Schedule</a:t>
            </a:r>
          </a:p>
          <a:p>
            <a:r>
              <a:rPr lang="en-US" sz="1900" dirty="0"/>
              <a:t>Volunteer Coordination</a:t>
            </a:r>
          </a:p>
          <a:p>
            <a:r>
              <a:rPr lang="en-US" sz="1900" dirty="0"/>
              <a:t>Educational Events</a:t>
            </a:r>
          </a:p>
          <a:p>
            <a:r>
              <a:rPr lang="en-US" sz="1900" dirty="0"/>
              <a:t>Maintenance Plans</a:t>
            </a:r>
          </a:p>
          <a:p>
            <a:r>
              <a:rPr lang="en-US" sz="1900" dirty="0"/>
              <a:t>Partnership Development</a:t>
            </a:r>
          </a:p>
          <a:p>
            <a:r>
              <a:rPr lang="en-US" sz="1900" dirty="0"/>
              <a:t>Information Updates and Signage</a:t>
            </a:r>
          </a:p>
          <a:p>
            <a:r>
              <a:rPr lang="en-US" sz="1900" dirty="0"/>
              <a:t>Scope Adjustments</a:t>
            </a:r>
          </a:p>
          <a:p>
            <a:r>
              <a:rPr lang="en-US" sz="1900" dirty="0"/>
              <a:t>Stakeholder Interaction Improvement</a:t>
            </a:r>
            <a:endParaRPr lang="en-IN" sz="1900" dirty="0"/>
          </a:p>
        </p:txBody>
      </p:sp>
      <p:pic>
        <p:nvPicPr>
          <p:cNvPr id="5" name="Picture 4" descr="Cross section of young plant and roots">
            <a:extLst>
              <a:ext uri="{FF2B5EF4-FFF2-40B4-BE49-F238E27FC236}">
                <a16:creationId xmlns:a16="http://schemas.microsoft.com/office/drawing/2014/main" id="{16AFC380-C632-4B01-7199-2EFEE775A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3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704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E5E0-A2CC-B4C1-B4A7-B73B1798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Agile Effectiveness</a:t>
            </a:r>
            <a:endParaRPr lang="en-IN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D55287F-8D2C-28B4-B866-D35E81DFD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9626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8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3D rendering of game pieces tied together with a rope">
            <a:extLst>
              <a:ext uri="{FF2B5EF4-FFF2-40B4-BE49-F238E27FC236}">
                <a16:creationId xmlns:a16="http://schemas.microsoft.com/office/drawing/2014/main" id="{DF24EF7D-6FF7-D26F-D798-ADAC992A2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ECA4C-736B-75FA-2F5F-ACE00B2B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6600" cy="1899912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Communication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Challenges</a:t>
            </a:r>
            <a:endParaRPr lang="en-IN" sz="40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BDF4ED6-9DE7-B459-6BF8-E6E58087F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768"/>
            <a:ext cx="4471219" cy="444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Challenges:</a:t>
            </a:r>
          </a:p>
          <a:p>
            <a:r>
              <a:rPr lang="en-IN" sz="1800" dirty="0"/>
              <a:t>Volunteers limited availability</a:t>
            </a:r>
          </a:p>
          <a:p>
            <a:r>
              <a:rPr lang="en-IN" sz="1800" dirty="0"/>
              <a:t>Reduced social interactions due to COVID</a:t>
            </a:r>
          </a:p>
          <a:p>
            <a:r>
              <a:rPr lang="en-IN" sz="1800" dirty="0"/>
              <a:t>Delay in prompt feedback from team members</a:t>
            </a:r>
          </a:p>
          <a:p>
            <a:endParaRPr lang="en-IN" sz="1800" dirty="0"/>
          </a:p>
          <a:p>
            <a:pPr marL="0" indent="0">
              <a:buNone/>
            </a:pPr>
            <a:r>
              <a:rPr lang="en-IN" sz="1800" b="1" dirty="0"/>
              <a:t>Solutions:</a:t>
            </a:r>
          </a:p>
          <a:p>
            <a:r>
              <a:rPr lang="en-IN" sz="1800" dirty="0"/>
              <a:t>Virtual meeting tools</a:t>
            </a:r>
          </a:p>
          <a:p>
            <a:r>
              <a:rPr lang="en-IN" sz="1800" dirty="0"/>
              <a:t>Regular meetings and instant messaging</a:t>
            </a:r>
          </a:p>
          <a:p>
            <a:r>
              <a:rPr lang="en-IN" sz="1800" dirty="0"/>
              <a:t>Assign communication coordinator for a major task</a:t>
            </a:r>
          </a:p>
        </p:txBody>
      </p:sp>
    </p:spTree>
    <p:extLst>
      <p:ext uri="{BB962C8B-B14F-4D97-AF65-F5344CB8AC3E}">
        <p14:creationId xmlns:p14="http://schemas.microsoft.com/office/powerpoint/2010/main" val="23607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DF118-05FA-2156-A661-C50EB00B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66" y="509080"/>
            <a:ext cx="5889521" cy="1624520"/>
          </a:xfrm>
        </p:spPr>
        <p:txBody>
          <a:bodyPr anchor="ctr">
            <a:normAutofit/>
          </a:bodyPr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Stakeholder Personas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FA57-E4F5-7171-BAFC-440E5C2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56" y="2407920"/>
            <a:ext cx="5232596" cy="4175760"/>
          </a:xfrm>
        </p:spPr>
        <p:txBody>
          <a:bodyPr anchor="ctr">
            <a:norm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Sarah, Local Teacher: (34 yrs.)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her curriculum with real-world examples.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John, Township Maintenance Supervisor: (45 yrs.)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Maintains a balance between project benefits and resource allocation.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Lisa, Local Resident: (28 yrs.)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Strengthens community ties and promotes local engagement.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Mike, Township Trustee: (50 yrs.)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see the arboretum become a point of pride for the township.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D0C0B-3C52-0226-0695-696307B3C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787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0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58E4-F4EC-28B2-C4BA-8AE7DC21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13129"/>
            <a:ext cx="10527890" cy="1325563"/>
          </a:xfrm>
        </p:spPr>
        <p:txBody>
          <a:bodyPr/>
          <a:lstStyle/>
          <a:p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Backlog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863AD-661E-2105-74BE-E5E40BB2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54" b="33947"/>
          <a:stretch/>
        </p:blipFill>
        <p:spPr>
          <a:xfrm>
            <a:off x="92352" y="1286933"/>
            <a:ext cx="12399830" cy="5653793"/>
          </a:xfrm>
        </p:spPr>
      </p:pic>
    </p:spTree>
    <p:extLst>
      <p:ext uri="{BB962C8B-B14F-4D97-AF65-F5344CB8AC3E}">
        <p14:creationId xmlns:p14="http://schemas.microsoft.com/office/powerpoint/2010/main" val="199663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0846-3366-3A10-DDD3-127BB851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80" y="374957"/>
            <a:ext cx="10515600" cy="1325563"/>
          </a:xfrm>
        </p:spPr>
        <p:txBody>
          <a:bodyPr/>
          <a:lstStyle/>
          <a:p>
            <a:r>
              <a:rPr lang="en-US" altLang="en-US" dirty="0">
                <a:latin typeface="Arial"/>
                <a:cs typeface="Arial"/>
              </a:rPr>
              <a:t>Release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Prioritization (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effectLst/>
                <a:latin typeface="Arial"/>
                <a:cs typeface="Arial"/>
              </a:rPr>
              <a:t>MoSCoW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)</a:t>
            </a:r>
            <a:endParaRPr lang="en-IN" dirty="0">
              <a:latin typeface="Arial"/>
              <a:cs typeface="Arial"/>
            </a:endParaRPr>
          </a:p>
        </p:txBody>
      </p:sp>
      <p:pic>
        <p:nvPicPr>
          <p:cNvPr id="4" name="Picture 2" descr="Forms response chart. Question title: Do you think MoSCoW prioritization is important for project? &#10;. Number of responses: 15 responses.">
            <a:extLst>
              <a:ext uri="{FF2B5EF4-FFF2-40B4-BE49-F238E27FC236}">
                <a16:creationId xmlns:a16="http://schemas.microsoft.com/office/drawing/2014/main" id="{BB803ACE-621C-E430-5897-CE3F53BD50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4" y="1825625"/>
            <a:ext cx="103414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75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0846-3366-3A10-DDD3-127BB851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80" y="374957"/>
            <a:ext cx="10515600" cy="1325563"/>
          </a:xfrm>
        </p:spPr>
        <p:txBody>
          <a:bodyPr/>
          <a:lstStyle/>
          <a:p>
            <a:r>
              <a:rPr lang="en-US" altLang="en-US" dirty="0">
                <a:latin typeface="Arial"/>
                <a:cs typeface="Arial"/>
              </a:rPr>
              <a:t>Release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Prioritization (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effectLst/>
                <a:latin typeface="Arial"/>
                <a:cs typeface="Arial"/>
              </a:rPr>
              <a:t>MoSCoW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)</a:t>
            </a:r>
            <a:endParaRPr lang="en-IN" dirty="0">
              <a:latin typeface="Arial"/>
              <a:cs typeface="Arial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2908F1-11B7-B6B4-43AD-65686B652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80" y="2095574"/>
            <a:ext cx="11660036" cy="4113364"/>
          </a:xfrm>
        </p:spPr>
      </p:pic>
    </p:spTree>
    <p:extLst>
      <p:ext uri="{BB962C8B-B14F-4D97-AF65-F5344CB8AC3E}">
        <p14:creationId xmlns:p14="http://schemas.microsoft.com/office/powerpoint/2010/main" val="414291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623</Words>
  <Application>Microsoft Office PowerPoint</Application>
  <PresentationFormat>Widescreen</PresentationFormat>
  <Paragraphs>107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Google Sans</vt:lpstr>
      <vt:lpstr>Office Theme</vt:lpstr>
      <vt:lpstr>Heritage Arboretum Development Project-2</vt:lpstr>
      <vt:lpstr>AGENDA</vt:lpstr>
      <vt:lpstr>Decision Types &amp; Responsibility</vt:lpstr>
      <vt:lpstr>Agile Effectiveness</vt:lpstr>
      <vt:lpstr>Communication Challenges</vt:lpstr>
      <vt:lpstr>Stakeholder Personas</vt:lpstr>
      <vt:lpstr>Comprehensive Backlog</vt:lpstr>
      <vt:lpstr>Release Prioritization (MoSCoW )</vt:lpstr>
      <vt:lpstr>Release Prioritization (MoSCoW )</vt:lpstr>
      <vt:lpstr>Order of Activities</vt:lpstr>
      <vt:lpstr>Order of Activities</vt:lpstr>
      <vt:lpstr>Top Stories Selection</vt:lpstr>
      <vt:lpstr>Work Estimation </vt:lpstr>
      <vt:lpstr>Conclusion </vt:lpstr>
      <vt:lpstr>References</vt:lpstr>
      <vt:lpstr>Thank you for listening.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Heritage Arboretum Development Project-2</dc:title>
  <dc:creator>Vaishnavi Gopal Wadhwa</dc:creator>
  <cp:lastModifiedBy>Vaishnavi Gopal Wadhwa</cp:lastModifiedBy>
  <cp:revision>45</cp:revision>
  <dcterms:created xsi:type="dcterms:W3CDTF">2024-07-08T18:24:11Z</dcterms:created>
  <dcterms:modified xsi:type="dcterms:W3CDTF">2024-07-09T23:31:56Z</dcterms:modified>
</cp:coreProperties>
</file>